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media/image27.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2" r:id="rId16"/>
    <p:sldId id="274" r:id="rId17"/>
    <p:sldId id="273" r:id="rId18"/>
    <p:sldId id="275" r:id="rId19"/>
    <p:sldId id="271" r:id="rId20"/>
    <p:sldId id="278" r:id="rId21"/>
    <p:sldId id="280" r:id="rId22"/>
    <p:sldId id="281" r:id="rId23"/>
    <p:sldId id="282" r:id="rId24"/>
    <p:sldId id="283" r:id="rId25"/>
    <p:sldId id="279" r:id="rId26"/>
    <p:sldId id="284" r:id="rId27"/>
    <p:sldId id="285" r:id="rId28"/>
    <p:sldId id="286" r:id="rId29"/>
    <p:sldId id="287" r:id="rId30"/>
    <p:sldId id="288" r:id="rId31"/>
    <p:sldId id="27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FF91"/>
    <a:srgbClr val="1BCCD4"/>
    <a:srgbClr val="1FCA9E"/>
    <a:srgbClr val="80C568"/>
    <a:srgbClr val="63F385"/>
    <a:srgbClr val="0A8026"/>
    <a:srgbClr val="D6E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1224" y="9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80F52-CE2A-49B1-BC0B-62B1E2AE9767}" type="datetimeFigureOut">
              <a:rPr lang="en-US" smtClean="0"/>
              <a:t>8/19/2017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7592C-E19C-4E2E-AC03-41BB338417DB}" type="slidenum">
              <a:rPr lang="en-US" smtClean="0"/>
              <a:t>‹#›</a:t>
            </a:fld>
            <a:endParaRPr lang="en-US"/>
          </a:p>
        </p:txBody>
      </p:sp>
    </p:spTree>
    <p:extLst>
      <p:ext uri="{BB962C8B-B14F-4D97-AF65-F5344CB8AC3E}">
        <p14:creationId xmlns:p14="http://schemas.microsoft.com/office/powerpoint/2010/main" val="151309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EC63BF-0286-46AE-A5DD-29AE9C73B99B}" type="slidenum">
              <a:rPr lang="en-US" altLang="en-US" smtClean="0"/>
              <a:pPr fontAlgn="base">
                <a:spcBef>
                  <a:spcPct val="0"/>
                </a:spcBef>
                <a:spcAft>
                  <a:spcPct val="0"/>
                </a:spcAft>
              </a:pPr>
              <a:t>31</a:t>
            </a:fld>
            <a:endParaRPr lang="en-US" altLang="en-US" smtClean="0"/>
          </a:p>
        </p:txBody>
      </p:sp>
    </p:spTree>
    <p:extLst>
      <p:ext uri="{BB962C8B-B14F-4D97-AF65-F5344CB8AC3E}">
        <p14:creationId xmlns:p14="http://schemas.microsoft.com/office/powerpoint/2010/main" val="408590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Vertical Text">
    <p:spTree>
      <p:nvGrpSpPr>
        <p:cNvPr id="1" name=""/>
        <p:cNvGrpSpPr/>
        <p:nvPr/>
      </p:nvGrpSpPr>
      <p:grpSpPr>
        <a:xfrm>
          <a:off x="0" y="0"/>
          <a:ext cx="0" cy="0"/>
          <a:chOff x="0" y="0"/>
          <a:chExt cx="0" cy="0"/>
        </a:xfrm>
      </p:grpSpPr>
      <p:sp>
        <p:nvSpPr>
          <p:cNvPr id="7" name="Picture Placeholder 18"/>
          <p:cNvSpPr>
            <a:spLocks noGrp="1"/>
          </p:cNvSpPr>
          <p:nvPr>
            <p:ph type="pic" sz="quarter" idx="10"/>
          </p:nvPr>
        </p:nvSpPr>
        <p:spPr>
          <a:xfrm>
            <a:off x="0" y="0"/>
            <a:ext cx="2436813" cy="1981200"/>
          </a:xfrm>
          <a:prstGeom prst="rect">
            <a:avLst/>
          </a:prstGeom>
        </p:spPr>
        <p:txBody>
          <a:bodyPr/>
          <a:lstStyle/>
          <a:p>
            <a:pPr lvl="0"/>
            <a:endParaRPr lang="en-US" noProof="0"/>
          </a:p>
        </p:txBody>
      </p:sp>
      <p:sp>
        <p:nvSpPr>
          <p:cNvPr id="8" name="Picture Placeholder 20"/>
          <p:cNvSpPr>
            <a:spLocks noGrp="1"/>
          </p:cNvSpPr>
          <p:nvPr>
            <p:ph type="pic" sz="quarter" idx="11"/>
          </p:nvPr>
        </p:nvSpPr>
        <p:spPr>
          <a:xfrm>
            <a:off x="2436813" y="1981200"/>
            <a:ext cx="2438400" cy="1981200"/>
          </a:xfrm>
          <a:prstGeom prst="rect">
            <a:avLst/>
          </a:prstGeom>
        </p:spPr>
        <p:txBody>
          <a:bodyPr/>
          <a:lstStyle/>
          <a:p>
            <a:pPr lvl="0"/>
            <a:endParaRPr lang="en-US" noProof="0"/>
          </a:p>
        </p:txBody>
      </p:sp>
      <p:sp>
        <p:nvSpPr>
          <p:cNvPr id="9" name="Picture Placeholder 22"/>
          <p:cNvSpPr>
            <a:spLocks noGrp="1"/>
          </p:cNvSpPr>
          <p:nvPr>
            <p:ph type="pic" sz="quarter" idx="12"/>
          </p:nvPr>
        </p:nvSpPr>
        <p:spPr>
          <a:xfrm>
            <a:off x="0" y="1981200"/>
            <a:ext cx="2436813" cy="1981200"/>
          </a:xfrm>
          <a:prstGeom prst="rect">
            <a:avLst/>
          </a:prstGeom>
        </p:spPr>
        <p:txBody>
          <a:bodyPr/>
          <a:lstStyle/>
          <a:p>
            <a:pPr lvl="0"/>
            <a:endParaRPr lang="en-US" noProof="0"/>
          </a:p>
        </p:txBody>
      </p:sp>
      <p:sp>
        <p:nvSpPr>
          <p:cNvPr id="10" name="Picture Placeholder 24"/>
          <p:cNvSpPr>
            <a:spLocks noGrp="1"/>
          </p:cNvSpPr>
          <p:nvPr>
            <p:ph type="pic" sz="quarter" idx="13"/>
          </p:nvPr>
        </p:nvSpPr>
        <p:spPr>
          <a:xfrm>
            <a:off x="4873625" y="1981200"/>
            <a:ext cx="2438400" cy="1981200"/>
          </a:xfrm>
          <a:prstGeom prst="rect">
            <a:avLst/>
          </a:prstGeom>
        </p:spPr>
        <p:txBody>
          <a:bodyPr/>
          <a:lstStyle/>
          <a:p>
            <a:pPr lvl="0"/>
            <a:endParaRPr lang="en-US" noProof="0"/>
          </a:p>
        </p:txBody>
      </p:sp>
      <p:sp>
        <p:nvSpPr>
          <p:cNvPr id="11" name="Picture Placeholder 26"/>
          <p:cNvSpPr>
            <a:spLocks noGrp="1"/>
          </p:cNvSpPr>
          <p:nvPr>
            <p:ph type="pic" sz="quarter" idx="14"/>
          </p:nvPr>
        </p:nvSpPr>
        <p:spPr>
          <a:xfrm>
            <a:off x="2435225" y="0"/>
            <a:ext cx="2438400" cy="1981200"/>
          </a:xfrm>
          <a:prstGeom prst="rect">
            <a:avLst/>
          </a:prstGeom>
        </p:spPr>
        <p:txBody>
          <a:bodyPr/>
          <a:lstStyle/>
          <a:p>
            <a:pPr lvl="0"/>
            <a:endParaRPr lang="en-US" noProof="0"/>
          </a:p>
        </p:txBody>
      </p:sp>
      <p:sp>
        <p:nvSpPr>
          <p:cNvPr id="12" name="Picture Placeholder 28"/>
          <p:cNvSpPr>
            <a:spLocks noGrp="1"/>
          </p:cNvSpPr>
          <p:nvPr>
            <p:ph type="pic" sz="quarter" idx="15"/>
          </p:nvPr>
        </p:nvSpPr>
        <p:spPr>
          <a:xfrm>
            <a:off x="7312025" y="1981200"/>
            <a:ext cx="2439988" cy="1981200"/>
          </a:xfrm>
          <a:prstGeom prst="rect">
            <a:avLst/>
          </a:prstGeom>
        </p:spPr>
        <p:txBody>
          <a:bodyPr/>
          <a:lstStyle/>
          <a:p>
            <a:pPr lvl="0"/>
            <a:endParaRPr lang="en-US" noProof="0"/>
          </a:p>
        </p:txBody>
      </p:sp>
      <p:sp>
        <p:nvSpPr>
          <p:cNvPr id="13" name="Picture Placeholder 30"/>
          <p:cNvSpPr>
            <a:spLocks noGrp="1"/>
          </p:cNvSpPr>
          <p:nvPr>
            <p:ph type="pic" sz="quarter" idx="16"/>
          </p:nvPr>
        </p:nvSpPr>
        <p:spPr>
          <a:xfrm>
            <a:off x="9753600" y="1981200"/>
            <a:ext cx="2436813" cy="1981200"/>
          </a:xfrm>
          <a:prstGeom prst="rect">
            <a:avLst/>
          </a:prstGeom>
        </p:spPr>
        <p:txBody>
          <a:bodyPr/>
          <a:lstStyle/>
          <a:p>
            <a:pPr lvl="0"/>
            <a:endParaRPr lang="en-US" noProof="0"/>
          </a:p>
        </p:txBody>
      </p:sp>
      <p:sp>
        <p:nvSpPr>
          <p:cNvPr id="14" name="Picture Placeholder 32"/>
          <p:cNvSpPr>
            <a:spLocks noGrp="1"/>
          </p:cNvSpPr>
          <p:nvPr>
            <p:ph type="pic" sz="quarter" idx="17"/>
          </p:nvPr>
        </p:nvSpPr>
        <p:spPr>
          <a:xfrm>
            <a:off x="4876800" y="0"/>
            <a:ext cx="2438400" cy="1981200"/>
          </a:xfrm>
          <a:prstGeom prst="rect">
            <a:avLst/>
          </a:prstGeom>
        </p:spPr>
        <p:txBody>
          <a:bodyPr/>
          <a:lstStyle/>
          <a:p>
            <a:pPr lvl="0"/>
            <a:endParaRPr lang="en-US" noProof="0"/>
          </a:p>
        </p:txBody>
      </p:sp>
      <p:sp>
        <p:nvSpPr>
          <p:cNvPr id="15" name="Picture Placeholder 34"/>
          <p:cNvSpPr>
            <a:spLocks noGrp="1"/>
          </p:cNvSpPr>
          <p:nvPr>
            <p:ph type="pic" sz="quarter" idx="18"/>
          </p:nvPr>
        </p:nvSpPr>
        <p:spPr>
          <a:xfrm>
            <a:off x="7315200" y="0"/>
            <a:ext cx="2438400" cy="1981200"/>
          </a:xfrm>
          <a:prstGeom prst="rect">
            <a:avLst/>
          </a:prstGeom>
        </p:spPr>
        <p:txBody>
          <a:bodyPr/>
          <a:lstStyle/>
          <a:p>
            <a:pPr lvl="0"/>
            <a:endParaRPr lang="en-US" noProof="0"/>
          </a:p>
        </p:txBody>
      </p:sp>
      <p:sp>
        <p:nvSpPr>
          <p:cNvPr id="16" name="Picture Placeholder 39"/>
          <p:cNvSpPr>
            <a:spLocks noGrp="1"/>
          </p:cNvSpPr>
          <p:nvPr>
            <p:ph type="pic" sz="quarter" idx="19"/>
          </p:nvPr>
        </p:nvSpPr>
        <p:spPr>
          <a:xfrm>
            <a:off x="9753600" y="0"/>
            <a:ext cx="2433638" cy="1981200"/>
          </a:xfrm>
          <a:prstGeom prst="rect">
            <a:avLst/>
          </a:prstGeom>
        </p:spPr>
        <p:txBody>
          <a:bodyPr/>
          <a:lstStyle/>
          <a:p>
            <a:pPr lvl="0"/>
            <a:endParaRPr lang="en-US" noProof="0"/>
          </a:p>
        </p:txBody>
      </p:sp>
    </p:spTree>
    <p:extLst>
      <p:ext uri="{BB962C8B-B14F-4D97-AF65-F5344CB8AC3E}">
        <p14:creationId xmlns:p14="http://schemas.microsoft.com/office/powerpoint/2010/main" val="3625759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141352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3868929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248483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214942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4249268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36049102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1515069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12192000" cy="6858000"/>
          </a:xfrm>
          <a:prstGeom prst="rect">
            <a:avLst/>
          </a:prstGeom>
        </p:spPr>
        <p:txBody>
          <a:bodyPr/>
          <a:lstStyle/>
          <a:p>
            <a:pPr lvl="0"/>
            <a:endParaRPr lang="en-US" noProof="0"/>
          </a:p>
        </p:txBody>
      </p:sp>
    </p:spTree>
    <p:extLst>
      <p:ext uri="{BB962C8B-B14F-4D97-AF65-F5344CB8AC3E}">
        <p14:creationId xmlns:p14="http://schemas.microsoft.com/office/powerpoint/2010/main" val="1359965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8/19/2017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8/19/2017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3.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jpeg"/><Relationship Id="rId10"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jpeg"/><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1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6.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png"/><Relationship Id="rId1" Type="http://schemas.openxmlformats.org/officeDocument/2006/relationships/slideLayout" Target="../slideLayouts/slideLayout20.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pic>
        <p:nvPicPr>
          <p:cNvPr id="1026" name="Picture 2" descr="http://capstoneweb.herokuapp.com/resourc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3435234" cy="76338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48"/>
          <p:cNvSpPr txBox="1">
            <a:spLocks noChangeArrowheads="1"/>
          </p:cNvSpPr>
          <p:nvPr/>
        </p:nvSpPr>
        <p:spPr bwMode="auto">
          <a:xfrm>
            <a:off x="3089816" y="2329166"/>
            <a:ext cx="786959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4500" b="1" dirty="0" smtClean="0">
                <a:solidFill>
                  <a:srgbClr val="63F385"/>
                </a:solidFill>
                <a:latin typeface="BRUSHSTRIKE" pitchFamily="2" charset="0"/>
                <a:ea typeface="Roboto" pitchFamily="2" charset="0"/>
                <a:cs typeface="Roboto" pitchFamily="2" charset="0"/>
              </a:rPr>
              <a:t>Green </a:t>
            </a:r>
            <a:r>
              <a:rPr lang="en-US" altLang="en-US" sz="4500" b="1" dirty="0" err="1" smtClean="0">
                <a:solidFill>
                  <a:srgbClr val="63F385"/>
                </a:solidFill>
                <a:latin typeface="BRUSHSTRIKE" pitchFamily="2" charset="0"/>
                <a:ea typeface="Roboto" pitchFamily="2" charset="0"/>
                <a:cs typeface="Roboto" pitchFamily="2" charset="0"/>
              </a:rPr>
              <a:t>Hoa</a:t>
            </a:r>
            <a:r>
              <a:rPr lang="en-US" altLang="en-US" sz="4500" b="1" dirty="0" smtClean="0">
                <a:solidFill>
                  <a:srgbClr val="63F385"/>
                </a:solidFill>
                <a:latin typeface="BRUSHSTRIKE" pitchFamily="2" charset="0"/>
                <a:ea typeface="Roboto" pitchFamily="2" charset="0"/>
                <a:cs typeface="Roboto" pitchFamily="2" charset="0"/>
              </a:rPr>
              <a:t> Lac</a:t>
            </a:r>
            <a:r>
              <a:rPr lang="en-US" altLang="en-US" sz="4500" dirty="0" smtClean="0">
                <a:solidFill>
                  <a:srgbClr val="00B050"/>
                </a:solidFill>
                <a:latin typeface="BRUSHSTRIKE" pitchFamily="2" charset="0"/>
                <a:ea typeface="Roboto" pitchFamily="2" charset="0"/>
                <a:cs typeface="Roboto" pitchFamily="2" charset="0"/>
              </a:rPr>
              <a:t/>
            </a:r>
            <a:br>
              <a:rPr lang="en-US" altLang="en-US" sz="4500" dirty="0" smtClean="0">
                <a:solidFill>
                  <a:srgbClr val="00B050"/>
                </a:solidFill>
                <a:latin typeface="BRUSHSTRIKE" pitchFamily="2" charset="0"/>
                <a:ea typeface="Roboto" pitchFamily="2" charset="0"/>
                <a:cs typeface="Roboto" pitchFamily="2" charset="0"/>
              </a:rPr>
            </a:br>
            <a:r>
              <a:rPr lang="en-US" altLang="en-US" sz="4500" dirty="0" smtClean="0">
                <a:solidFill>
                  <a:srgbClr val="FFFF00"/>
                </a:solidFill>
                <a:latin typeface="BRUSHSTRIKE" pitchFamily="2" charset="0"/>
                <a:ea typeface="Roboto" pitchFamily="2" charset="0"/>
                <a:cs typeface="Roboto" pitchFamily="2" charset="0"/>
              </a:rPr>
              <a:t>Capstone project presentation</a:t>
            </a:r>
            <a:endParaRPr lang="en-US" altLang="en-US" sz="4500" dirty="0">
              <a:solidFill>
                <a:srgbClr val="FFFF00"/>
              </a:solidFill>
              <a:latin typeface="BRUSHSTRIKE" pitchFamily="2" charset="0"/>
              <a:ea typeface="Roboto" pitchFamily="2" charset="0"/>
              <a:cs typeface="Roboto" pitchFamily="2" charset="0"/>
            </a:endParaRPr>
          </a:p>
        </p:txBody>
      </p:sp>
      <p:pic>
        <p:nvPicPr>
          <p:cNvPr id="44" name="Picture 43"/>
          <p:cNvPicPr>
            <a:picLocks noChangeAspect="1"/>
          </p:cNvPicPr>
          <p:nvPr/>
        </p:nvPicPr>
        <p:blipFill>
          <a:blip r:embed="rId3"/>
          <a:stretch>
            <a:fillRect/>
          </a:stretch>
        </p:blipFill>
        <p:spPr>
          <a:xfrm>
            <a:off x="2133750" y="2302871"/>
            <a:ext cx="956066" cy="1430371"/>
          </a:xfrm>
          <a:prstGeom prst="rect">
            <a:avLst/>
          </a:prstGeom>
        </p:spPr>
      </p:pic>
      <p:sp>
        <p:nvSpPr>
          <p:cNvPr id="133" name="Freeform 132"/>
          <p:cNvSpPr>
            <a:spLocks/>
          </p:cNvSpPr>
          <p:nvPr/>
        </p:nvSpPr>
        <p:spPr bwMode="auto">
          <a:xfrm>
            <a:off x="7912100" y="3806494"/>
            <a:ext cx="3646488" cy="2016125"/>
          </a:xfrm>
          <a:custGeom>
            <a:avLst/>
            <a:gdLst>
              <a:gd name="T0" fmla="*/ 2147483646 w 1665"/>
              <a:gd name="T1" fmla="*/ 2147483646 h 920"/>
              <a:gd name="T2" fmla="*/ 2147483646 w 1665"/>
              <a:gd name="T3" fmla="*/ 2147483646 h 920"/>
              <a:gd name="T4" fmla="*/ 2147483646 w 1665"/>
              <a:gd name="T5" fmla="*/ 2147483646 h 920"/>
              <a:gd name="T6" fmla="*/ 2147483646 w 1665"/>
              <a:gd name="T7" fmla="*/ 2147483646 h 920"/>
              <a:gd name="T8" fmla="*/ 2147483646 w 1665"/>
              <a:gd name="T9" fmla="*/ 2147483646 h 920"/>
              <a:gd name="T10" fmla="*/ 2147483646 w 1665"/>
              <a:gd name="T11" fmla="*/ 2147483646 h 920"/>
              <a:gd name="T12" fmla="*/ 2147483646 w 1665"/>
              <a:gd name="T13" fmla="*/ 2147483646 h 920"/>
              <a:gd name="T14" fmla="*/ 2147483646 w 1665"/>
              <a:gd name="T15" fmla="*/ 2147483646 h 920"/>
              <a:gd name="T16" fmla="*/ 2147483646 w 1665"/>
              <a:gd name="T17" fmla="*/ 2147483646 h 920"/>
              <a:gd name="T18" fmla="*/ 2147483646 w 1665"/>
              <a:gd name="T19" fmla="*/ 2147483646 h 920"/>
              <a:gd name="T20" fmla="*/ 2147483646 w 1665"/>
              <a:gd name="T21" fmla="*/ 2147483646 h 920"/>
              <a:gd name="T22" fmla="*/ 1630797037 w 1665"/>
              <a:gd name="T23" fmla="*/ 2147483646 h 920"/>
              <a:gd name="T24" fmla="*/ 1131964049 w 1665"/>
              <a:gd name="T25" fmla="*/ 2147483646 h 920"/>
              <a:gd name="T26" fmla="*/ 0 w 1665"/>
              <a:gd name="T27" fmla="*/ 2147483646 h 920"/>
              <a:gd name="T28" fmla="*/ 604353372 w 1665"/>
              <a:gd name="T29" fmla="*/ 1896952290 h 920"/>
              <a:gd name="T30" fmla="*/ 1237486622 w 1665"/>
              <a:gd name="T31" fmla="*/ 1459933090 h 920"/>
              <a:gd name="T32" fmla="*/ 2147483646 w 1665"/>
              <a:gd name="T33" fmla="*/ 537869278 h 920"/>
              <a:gd name="T34" fmla="*/ 2147483646 w 1665"/>
              <a:gd name="T35" fmla="*/ 648324440 h 920"/>
              <a:gd name="T36" fmla="*/ 2147483646 w 1665"/>
              <a:gd name="T37" fmla="*/ 0 h 920"/>
              <a:gd name="T38" fmla="*/ 2147483646 w 1665"/>
              <a:gd name="T39" fmla="*/ 595499773 h 920"/>
              <a:gd name="T40" fmla="*/ 2147483646 w 1665"/>
              <a:gd name="T41" fmla="*/ 576289608 h 920"/>
              <a:gd name="T42" fmla="*/ 2147483646 w 1665"/>
              <a:gd name="T43" fmla="*/ 1243824213 h 920"/>
              <a:gd name="T44" fmla="*/ 2147483646 w 1665"/>
              <a:gd name="T45" fmla="*/ 1685647049 h 920"/>
              <a:gd name="T46" fmla="*/ 2147483646 w 1665"/>
              <a:gd name="T47" fmla="*/ 1459933090 h 920"/>
              <a:gd name="T48" fmla="*/ 2147483646 w 1665"/>
              <a:gd name="T49" fmla="*/ 2147483646 h 920"/>
              <a:gd name="T50" fmla="*/ 2147483646 w 1665"/>
              <a:gd name="T51" fmla="*/ 2147483646 h 9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5" h="920">
                <a:moveTo>
                  <a:pt x="1622" y="605"/>
                </a:moveTo>
                <a:cubicBezTo>
                  <a:pt x="1624" y="613"/>
                  <a:pt x="1624" y="621"/>
                  <a:pt x="1624" y="629"/>
                </a:cubicBezTo>
                <a:cubicBezTo>
                  <a:pt x="1624" y="717"/>
                  <a:pt x="1553" y="788"/>
                  <a:pt x="1466" y="788"/>
                </a:cubicBezTo>
                <a:cubicBezTo>
                  <a:pt x="1432" y="788"/>
                  <a:pt x="1401" y="777"/>
                  <a:pt x="1375" y="759"/>
                </a:cubicBezTo>
                <a:cubicBezTo>
                  <a:pt x="1343" y="786"/>
                  <a:pt x="1302" y="802"/>
                  <a:pt x="1257" y="802"/>
                </a:cubicBezTo>
                <a:cubicBezTo>
                  <a:pt x="1160" y="802"/>
                  <a:pt x="1081" y="728"/>
                  <a:pt x="1073" y="633"/>
                </a:cubicBezTo>
                <a:cubicBezTo>
                  <a:pt x="1040" y="679"/>
                  <a:pt x="986" y="709"/>
                  <a:pt x="924" y="709"/>
                </a:cubicBezTo>
                <a:cubicBezTo>
                  <a:pt x="872" y="709"/>
                  <a:pt x="825" y="688"/>
                  <a:pt x="792" y="653"/>
                </a:cubicBezTo>
                <a:cubicBezTo>
                  <a:pt x="766" y="685"/>
                  <a:pt x="731" y="709"/>
                  <a:pt x="689" y="718"/>
                </a:cubicBezTo>
                <a:cubicBezTo>
                  <a:pt x="690" y="724"/>
                  <a:pt x="690" y="730"/>
                  <a:pt x="690" y="737"/>
                </a:cubicBezTo>
                <a:cubicBezTo>
                  <a:pt x="690" y="838"/>
                  <a:pt x="608" y="920"/>
                  <a:pt x="506" y="920"/>
                </a:cubicBezTo>
                <a:cubicBezTo>
                  <a:pt x="433" y="920"/>
                  <a:pt x="370" y="878"/>
                  <a:pt x="340" y="816"/>
                </a:cubicBezTo>
                <a:cubicBezTo>
                  <a:pt x="309" y="831"/>
                  <a:pt x="274" y="840"/>
                  <a:pt x="236" y="840"/>
                </a:cubicBezTo>
                <a:cubicBezTo>
                  <a:pt x="106" y="840"/>
                  <a:pt x="0" y="734"/>
                  <a:pt x="0" y="604"/>
                </a:cubicBezTo>
                <a:cubicBezTo>
                  <a:pt x="0" y="513"/>
                  <a:pt x="51" y="434"/>
                  <a:pt x="126" y="395"/>
                </a:cubicBezTo>
                <a:cubicBezTo>
                  <a:pt x="159" y="351"/>
                  <a:pt x="205" y="319"/>
                  <a:pt x="258" y="304"/>
                </a:cubicBezTo>
                <a:cubicBezTo>
                  <a:pt x="282" y="194"/>
                  <a:pt x="380" y="112"/>
                  <a:pt x="497" y="112"/>
                </a:cubicBezTo>
                <a:cubicBezTo>
                  <a:pt x="534" y="112"/>
                  <a:pt x="569" y="120"/>
                  <a:pt x="601" y="135"/>
                </a:cubicBezTo>
                <a:cubicBezTo>
                  <a:pt x="641" y="55"/>
                  <a:pt x="724" y="0"/>
                  <a:pt x="819" y="0"/>
                </a:cubicBezTo>
                <a:cubicBezTo>
                  <a:pt x="911" y="0"/>
                  <a:pt x="990" y="50"/>
                  <a:pt x="1032" y="124"/>
                </a:cubicBezTo>
                <a:cubicBezTo>
                  <a:pt x="1045" y="121"/>
                  <a:pt x="1059" y="120"/>
                  <a:pt x="1073" y="120"/>
                </a:cubicBezTo>
                <a:cubicBezTo>
                  <a:pt x="1159" y="120"/>
                  <a:pt x="1231" y="179"/>
                  <a:pt x="1251" y="259"/>
                </a:cubicBezTo>
                <a:cubicBezTo>
                  <a:pt x="1298" y="275"/>
                  <a:pt x="1336" y="308"/>
                  <a:pt x="1358" y="351"/>
                </a:cubicBezTo>
                <a:cubicBezTo>
                  <a:pt x="1390" y="322"/>
                  <a:pt x="1433" y="304"/>
                  <a:pt x="1481" y="304"/>
                </a:cubicBezTo>
                <a:cubicBezTo>
                  <a:pt x="1582" y="304"/>
                  <a:pt x="1665" y="386"/>
                  <a:pt x="1665" y="488"/>
                </a:cubicBezTo>
                <a:cubicBezTo>
                  <a:pt x="1665" y="532"/>
                  <a:pt x="1649" y="573"/>
                  <a:pt x="1622" y="605"/>
                </a:cubicBezTo>
                <a:close/>
              </a:path>
            </a:pathLst>
          </a:custGeom>
          <a:solidFill>
            <a:srgbClr val="F1F1F1">
              <a:alpha val="4392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6"/>
          <p:cNvSpPr>
            <a:spLocks/>
          </p:cNvSpPr>
          <p:nvPr/>
        </p:nvSpPr>
        <p:spPr bwMode="auto">
          <a:xfrm>
            <a:off x="6091238" y="3931907"/>
            <a:ext cx="3643312" cy="2014537"/>
          </a:xfrm>
          <a:custGeom>
            <a:avLst/>
            <a:gdLst>
              <a:gd name="T0" fmla="*/ 201343346 w 1664"/>
              <a:gd name="T1" fmla="*/ 2147483646 h 920"/>
              <a:gd name="T2" fmla="*/ 191755568 w 1664"/>
              <a:gd name="T3" fmla="*/ 2147483646 h 920"/>
              <a:gd name="T4" fmla="*/ 949185682 w 1664"/>
              <a:gd name="T5" fmla="*/ 2147483646 h 920"/>
              <a:gd name="T6" fmla="*/ 1390221299 w 1664"/>
              <a:gd name="T7" fmla="*/ 2147483646 h 920"/>
              <a:gd name="T8" fmla="*/ 1955898034 w 1664"/>
              <a:gd name="T9" fmla="*/ 2147483646 h 920"/>
              <a:gd name="T10" fmla="*/ 2147483646 w 1664"/>
              <a:gd name="T11" fmla="*/ 2147483646 h 920"/>
              <a:gd name="T12" fmla="*/ 2147483646 w 1664"/>
              <a:gd name="T13" fmla="*/ 2147483646 h 920"/>
              <a:gd name="T14" fmla="*/ 2147483646 w 1664"/>
              <a:gd name="T15" fmla="*/ 2147483646 h 920"/>
              <a:gd name="T16" fmla="*/ 2147483646 w 1664"/>
              <a:gd name="T17" fmla="*/ 2147483646 h 920"/>
              <a:gd name="T18" fmla="*/ 2147483646 w 1664"/>
              <a:gd name="T19" fmla="*/ 2147483646 h 920"/>
              <a:gd name="T20" fmla="*/ 2147483646 w 1664"/>
              <a:gd name="T21" fmla="*/ 2147483646 h 920"/>
              <a:gd name="T22" fmla="*/ 2147483646 w 1664"/>
              <a:gd name="T23" fmla="*/ 2147483646 h 920"/>
              <a:gd name="T24" fmla="*/ 2147483646 w 1664"/>
              <a:gd name="T25" fmla="*/ 2147483646 h 920"/>
              <a:gd name="T26" fmla="*/ 2147483646 w 1664"/>
              <a:gd name="T27" fmla="*/ 2147483646 h 920"/>
              <a:gd name="T28" fmla="*/ 2147483646 w 1664"/>
              <a:gd name="T29" fmla="*/ 1893966961 h 920"/>
              <a:gd name="T30" fmla="*/ 2147483646 w 1664"/>
              <a:gd name="T31" fmla="*/ 1457633574 h 920"/>
              <a:gd name="T32" fmla="*/ 2147483646 w 1664"/>
              <a:gd name="T33" fmla="*/ 537023011 h 920"/>
              <a:gd name="T34" fmla="*/ 2147483646 w 1664"/>
              <a:gd name="T35" fmla="*/ 647305774 h 920"/>
              <a:gd name="T36" fmla="*/ 2147483646 w 1664"/>
              <a:gd name="T37" fmla="*/ 0 h 920"/>
              <a:gd name="T38" fmla="*/ 2147483646 w 1664"/>
              <a:gd name="T39" fmla="*/ 594562129 h 920"/>
              <a:gd name="T40" fmla="*/ 2147483646 w 1664"/>
              <a:gd name="T41" fmla="*/ 575382423 h 920"/>
              <a:gd name="T42" fmla="*/ 1979868575 w 1664"/>
              <a:gd name="T43" fmla="*/ 1241865713 h 920"/>
              <a:gd name="T44" fmla="*/ 1471718510 w 1664"/>
              <a:gd name="T45" fmla="*/ 1682992384 h 920"/>
              <a:gd name="T46" fmla="*/ 882071233 w 1664"/>
              <a:gd name="T47" fmla="*/ 1457633574 h 920"/>
              <a:gd name="T48" fmla="*/ 0 w 1664"/>
              <a:gd name="T49" fmla="*/ 2147483646 h 920"/>
              <a:gd name="T50" fmla="*/ 201343346 w 1664"/>
              <a:gd name="T51" fmla="*/ 2147483646 h 9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4" h="920">
                <a:moveTo>
                  <a:pt x="42" y="605"/>
                </a:moveTo>
                <a:cubicBezTo>
                  <a:pt x="41" y="613"/>
                  <a:pt x="40" y="621"/>
                  <a:pt x="40" y="629"/>
                </a:cubicBezTo>
                <a:cubicBezTo>
                  <a:pt x="40" y="717"/>
                  <a:pt x="111" y="788"/>
                  <a:pt x="198" y="788"/>
                </a:cubicBezTo>
                <a:cubicBezTo>
                  <a:pt x="232" y="788"/>
                  <a:pt x="264" y="777"/>
                  <a:pt x="290" y="759"/>
                </a:cubicBezTo>
                <a:cubicBezTo>
                  <a:pt x="322" y="786"/>
                  <a:pt x="363" y="802"/>
                  <a:pt x="408" y="802"/>
                </a:cubicBezTo>
                <a:cubicBezTo>
                  <a:pt x="504" y="802"/>
                  <a:pt x="583" y="728"/>
                  <a:pt x="591" y="633"/>
                </a:cubicBezTo>
                <a:cubicBezTo>
                  <a:pt x="625" y="679"/>
                  <a:pt x="679" y="709"/>
                  <a:pt x="740" y="709"/>
                </a:cubicBezTo>
                <a:cubicBezTo>
                  <a:pt x="792" y="709"/>
                  <a:pt x="839" y="687"/>
                  <a:pt x="873" y="652"/>
                </a:cubicBezTo>
                <a:cubicBezTo>
                  <a:pt x="898" y="685"/>
                  <a:pt x="934" y="708"/>
                  <a:pt x="975" y="718"/>
                </a:cubicBezTo>
                <a:cubicBezTo>
                  <a:pt x="974" y="724"/>
                  <a:pt x="974" y="730"/>
                  <a:pt x="974" y="736"/>
                </a:cubicBezTo>
                <a:cubicBezTo>
                  <a:pt x="974" y="838"/>
                  <a:pt x="1056" y="920"/>
                  <a:pt x="1158" y="920"/>
                </a:cubicBezTo>
                <a:cubicBezTo>
                  <a:pt x="1231" y="920"/>
                  <a:pt x="1295" y="877"/>
                  <a:pt x="1324" y="815"/>
                </a:cubicBezTo>
                <a:cubicBezTo>
                  <a:pt x="1356" y="831"/>
                  <a:pt x="1391" y="840"/>
                  <a:pt x="1428" y="840"/>
                </a:cubicBezTo>
                <a:cubicBezTo>
                  <a:pt x="1559" y="840"/>
                  <a:pt x="1664" y="734"/>
                  <a:pt x="1664" y="604"/>
                </a:cubicBezTo>
                <a:cubicBezTo>
                  <a:pt x="1664" y="513"/>
                  <a:pt x="1613" y="434"/>
                  <a:pt x="1538" y="395"/>
                </a:cubicBezTo>
                <a:cubicBezTo>
                  <a:pt x="1506" y="351"/>
                  <a:pt x="1460" y="319"/>
                  <a:pt x="1406" y="304"/>
                </a:cubicBezTo>
                <a:cubicBezTo>
                  <a:pt x="1383" y="194"/>
                  <a:pt x="1285" y="112"/>
                  <a:pt x="1168" y="112"/>
                </a:cubicBezTo>
                <a:cubicBezTo>
                  <a:pt x="1130" y="112"/>
                  <a:pt x="1095" y="120"/>
                  <a:pt x="1063" y="135"/>
                </a:cubicBezTo>
                <a:cubicBezTo>
                  <a:pt x="1023" y="55"/>
                  <a:pt x="941" y="0"/>
                  <a:pt x="845" y="0"/>
                </a:cubicBezTo>
                <a:cubicBezTo>
                  <a:pt x="754" y="0"/>
                  <a:pt x="674" y="50"/>
                  <a:pt x="632" y="124"/>
                </a:cubicBezTo>
                <a:cubicBezTo>
                  <a:pt x="619" y="121"/>
                  <a:pt x="606" y="120"/>
                  <a:pt x="592" y="120"/>
                </a:cubicBezTo>
                <a:cubicBezTo>
                  <a:pt x="506" y="120"/>
                  <a:pt x="433" y="179"/>
                  <a:pt x="413" y="259"/>
                </a:cubicBezTo>
                <a:cubicBezTo>
                  <a:pt x="367" y="274"/>
                  <a:pt x="329" y="308"/>
                  <a:pt x="307" y="351"/>
                </a:cubicBezTo>
                <a:cubicBezTo>
                  <a:pt x="274" y="321"/>
                  <a:pt x="231" y="304"/>
                  <a:pt x="184" y="304"/>
                </a:cubicBezTo>
                <a:cubicBezTo>
                  <a:pt x="82" y="304"/>
                  <a:pt x="0" y="386"/>
                  <a:pt x="0" y="488"/>
                </a:cubicBezTo>
                <a:cubicBezTo>
                  <a:pt x="0" y="532"/>
                  <a:pt x="16" y="573"/>
                  <a:pt x="42" y="605"/>
                </a:cubicBezTo>
                <a:close/>
              </a:path>
            </a:pathLst>
          </a:custGeom>
          <a:solidFill>
            <a:srgbClr val="E5E5E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7"/>
          <p:cNvSpPr>
            <a:spLocks/>
          </p:cNvSpPr>
          <p:nvPr/>
        </p:nvSpPr>
        <p:spPr bwMode="auto">
          <a:xfrm>
            <a:off x="8547100" y="4008107"/>
            <a:ext cx="3644900" cy="2017712"/>
          </a:xfrm>
          <a:custGeom>
            <a:avLst/>
            <a:gdLst>
              <a:gd name="T0" fmla="*/ 201518723 w 1664"/>
              <a:gd name="T1" fmla="*/ 1516653426 h 921"/>
              <a:gd name="T2" fmla="*/ 191922385 w 1664"/>
              <a:gd name="T3" fmla="*/ 1401464197 h 921"/>
              <a:gd name="T4" fmla="*/ 950013395 w 1664"/>
              <a:gd name="T5" fmla="*/ 638337477 h 921"/>
              <a:gd name="T6" fmla="*/ 1391434004 w 1664"/>
              <a:gd name="T7" fmla="*/ 777524552 h 921"/>
              <a:gd name="T8" fmla="*/ 1957602629 w 1664"/>
              <a:gd name="T9" fmla="*/ 571143943 h 921"/>
              <a:gd name="T10" fmla="*/ 2147483646 w 1664"/>
              <a:gd name="T11" fmla="*/ 1377466350 h 921"/>
              <a:gd name="T12" fmla="*/ 2147483646 w 1664"/>
              <a:gd name="T13" fmla="*/ 1017500833 h 921"/>
              <a:gd name="T14" fmla="*/ 2147483646 w 1664"/>
              <a:gd name="T15" fmla="*/ 1286274969 h 921"/>
              <a:gd name="T16" fmla="*/ 2147483646 w 1664"/>
              <a:gd name="T17" fmla="*/ 969507330 h 921"/>
              <a:gd name="T18" fmla="*/ 2147483646 w 1664"/>
              <a:gd name="T19" fmla="*/ 883113766 h 921"/>
              <a:gd name="T20" fmla="*/ 2147483646 w 1664"/>
              <a:gd name="T21" fmla="*/ 0 h 921"/>
              <a:gd name="T22" fmla="*/ 2147483646 w 1664"/>
              <a:gd name="T23" fmla="*/ 503950409 h 921"/>
              <a:gd name="T24" fmla="*/ 2147483646 w 1664"/>
              <a:gd name="T25" fmla="*/ 388763372 h 921"/>
              <a:gd name="T26" fmla="*/ 2147483646 w 1664"/>
              <a:gd name="T27" fmla="*/ 1521453433 h 921"/>
              <a:gd name="T28" fmla="*/ 2147483646 w 1664"/>
              <a:gd name="T29" fmla="*/ 2147483646 h 921"/>
              <a:gd name="T30" fmla="*/ 2147483646 w 1664"/>
              <a:gd name="T31" fmla="*/ 2147483646 h 921"/>
              <a:gd name="T32" fmla="*/ 2147483646 w 1664"/>
              <a:gd name="T33" fmla="*/ 2147483646 h 921"/>
              <a:gd name="T34" fmla="*/ 2147483646 w 1664"/>
              <a:gd name="T35" fmla="*/ 2147483646 h 921"/>
              <a:gd name="T36" fmla="*/ 2147483646 w 1664"/>
              <a:gd name="T37" fmla="*/ 2147483646 h 921"/>
              <a:gd name="T38" fmla="*/ 2147483646 w 1664"/>
              <a:gd name="T39" fmla="*/ 2147483646 h 921"/>
              <a:gd name="T40" fmla="*/ 2147483646 w 1664"/>
              <a:gd name="T41" fmla="*/ 2147483646 h 921"/>
              <a:gd name="T42" fmla="*/ 1981594570 w 1664"/>
              <a:gd name="T43" fmla="*/ 2147483646 h 921"/>
              <a:gd name="T44" fmla="*/ 1473001784 w 1664"/>
              <a:gd name="T45" fmla="*/ 2147483646 h 921"/>
              <a:gd name="T46" fmla="*/ 882841217 w 1664"/>
              <a:gd name="T47" fmla="*/ 2147483646 h 921"/>
              <a:gd name="T48" fmla="*/ 0 w 1664"/>
              <a:gd name="T49" fmla="*/ 2078199544 h 921"/>
              <a:gd name="T50" fmla="*/ 201518723 w 1664"/>
              <a:gd name="T51" fmla="*/ 1516653426 h 9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4" h="921">
                <a:moveTo>
                  <a:pt x="42" y="316"/>
                </a:moveTo>
                <a:cubicBezTo>
                  <a:pt x="41" y="308"/>
                  <a:pt x="40" y="300"/>
                  <a:pt x="40" y="292"/>
                </a:cubicBezTo>
                <a:cubicBezTo>
                  <a:pt x="40" y="204"/>
                  <a:pt x="111" y="133"/>
                  <a:pt x="198" y="133"/>
                </a:cubicBezTo>
                <a:cubicBezTo>
                  <a:pt x="232" y="133"/>
                  <a:pt x="264" y="144"/>
                  <a:pt x="290" y="162"/>
                </a:cubicBezTo>
                <a:cubicBezTo>
                  <a:pt x="322" y="135"/>
                  <a:pt x="363" y="119"/>
                  <a:pt x="408" y="119"/>
                </a:cubicBezTo>
                <a:cubicBezTo>
                  <a:pt x="504" y="119"/>
                  <a:pt x="583" y="193"/>
                  <a:pt x="591" y="287"/>
                </a:cubicBezTo>
                <a:cubicBezTo>
                  <a:pt x="624" y="242"/>
                  <a:pt x="679" y="212"/>
                  <a:pt x="740" y="212"/>
                </a:cubicBezTo>
                <a:cubicBezTo>
                  <a:pt x="792" y="212"/>
                  <a:pt x="839" y="233"/>
                  <a:pt x="873" y="268"/>
                </a:cubicBezTo>
                <a:cubicBezTo>
                  <a:pt x="898" y="236"/>
                  <a:pt x="934" y="212"/>
                  <a:pt x="975" y="202"/>
                </a:cubicBezTo>
                <a:cubicBezTo>
                  <a:pt x="974" y="197"/>
                  <a:pt x="974" y="191"/>
                  <a:pt x="974" y="184"/>
                </a:cubicBezTo>
                <a:cubicBezTo>
                  <a:pt x="974" y="83"/>
                  <a:pt x="1056" y="0"/>
                  <a:pt x="1158" y="0"/>
                </a:cubicBezTo>
                <a:cubicBezTo>
                  <a:pt x="1231" y="0"/>
                  <a:pt x="1294" y="43"/>
                  <a:pt x="1324" y="105"/>
                </a:cubicBezTo>
                <a:cubicBezTo>
                  <a:pt x="1355" y="90"/>
                  <a:pt x="1391" y="81"/>
                  <a:pt x="1428" y="81"/>
                </a:cubicBezTo>
                <a:cubicBezTo>
                  <a:pt x="1559" y="81"/>
                  <a:pt x="1664" y="187"/>
                  <a:pt x="1664" y="317"/>
                </a:cubicBezTo>
                <a:cubicBezTo>
                  <a:pt x="1664" y="408"/>
                  <a:pt x="1613" y="487"/>
                  <a:pt x="1538" y="526"/>
                </a:cubicBezTo>
                <a:cubicBezTo>
                  <a:pt x="1506" y="570"/>
                  <a:pt x="1460" y="602"/>
                  <a:pt x="1406" y="616"/>
                </a:cubicBezTo>
                <a:cubicBezTo>
                  <a:pt x="1382" y="726"/>
                  <a:pt x="1285" y="809"/>
                  <a:pt x="1168" y="809"/>
                </a:cubicBezTo>
                <a:cubicBezTo>
                  <a:pt x="1130" y="809"/>
                  <a:pt x="1095" y="801"/>
                  <a:pt x="1063" y="786"/>
                </a:cubicBezTo>
                <a:cubicBezTo>
                  <a:pt x="1023" y="866"/>
                  <a:pt x="941" y="921"/>
                  <a:pt x="845" y="921"/>
                </a:cubicBezTo>
                <a:cubicBezTo>
                  <a:pt x="754" y="921"/>
                  <a:pt x="674" y="871"/>
                  <a:pt x="632" y="797"/>
                </a:cubicBezTo>
                <a:cubicBezTo>
                  <a:pt x="619" y="800"/>
                  <a:pt x="606" y="801"/>
                  <a:pt x="592" y="801"/>
                </a:cubicBezTo>
                <a:cubicBezTo>
                  <a:pt x="505" y="801"/>
                  <a:pt x="433" y="742"/>
                  <a:pt x="413" y="662"/>
                </a:cubicBezTo>
                <a:cubicBezTo>
                  <a:pt x="367" y="646"/>
                  <a:pt x="328" y="613"/>
                  <a:pt x="307" y="570"/>
                </a:cubicBezTo>
                <a:cubicBezTo>
                  <a:pt x="274" y="599"/>
                  <a:pt x="231" y="617"/>
                  <a:pt x="184" y="617"/>
                </a:cubicBezTo>
                <a:cubicBezTo>
                  <a:pt x="82" y="617"/>
                  <a:pt x="0" y="535"/>
                  <a:pt x="0" y="433"/>
                </a:cubicBezTo>
                <a:cubicBezTo>
                  <a:pt x="0" y="389"/>
                  <a:pt x="15" y="348"/>
                  <a:pt x="42" y="316"/>
                </a:cubicBezTo>
                <a:close/>
              </a:path>
            </a:pathLst>
          </a:custGeom>
          <a:solidFill>
            <a:srgbClr val="CBCBCB">
              <a:alpha val="2392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6" name="Group 135"/>
          <p:cNvGrpSpPr>
            <a:grpSpLocks/>
          </p:cNvGrpSpPr>
          <p:nvPr/>
        </p:nvGrpSpPr>
        <p:grpSpPr bwMode="auto">
          <a:xfrm>
            <a:off x="8234363" y="50469"/>
            <a:ext cx="1743075" cy="3248025"/>
            <a:chOff x="2855913" y="1177925"/>
            <a:chExt cx="1743074" cy="3248026"/>
          </a:xfrm>
        </p:grpSpPr>
        <p:sp>
          <p:nvSpPr>
            <p:cNvPr id="137" name="Freeform 9"/>
            <p:cNvSpPr>
              <a:spLocks/>
            </p:cNvSpPr>
            <p:nvPr/>
          </p:nvSpPr>
          <p:spPr bwMode="auto">
            <a:xfrm>
              <a:off x="3346450" y="3462338"/>
              <a:ext cx="760412" cy="963613"/>
            </a:xfrm>
            <a:custGeom>
              <a:avLst/>
              <a:gdLst>
                <a:gd name="T0" fmla="*/ 1296590116 w 347"/>
                <a:gd name="T1" fmla="*/ 0 h 440"/>
                <a:gd name="T2" fmla="*/ 835581027 w 347"/>
                <a:gd name="T3" fmla="*/ 0 h 440"/>
                <a:gd name="T4" fmla="*/ 374569747 w 347"/>
                <a:gd name="T5" fmla="*/ 0 h 440"/>
                <a:gd name="T6" fmla="*/ 187284874 w 347"/>
                <a:gd name="T7" fmla="*/ 1012003893 h 440"/>
                <a:gd name="T8" fmla="*/ 451406422 w 347"/>
                <a:gd name="T9" fmla="*/ 781785797 h 440"/>
                <a:gd name="T10" fmla="*/ 835581027 w 347"/>
                <a:gd name="T11" fmla="*/ 2110340940 h 440"/>
                <a:gd name="T12" fmla="*/ 1219755633 w 347"/>
                <a:gd name="T13" fmla="*/ 781785797 h 440"/>
                <a:gd name="T14" fmla="*/ 1483874989 w 347"/>
                <a:gd name="T15" fmla="*/ 1012003893 h 440"/>
                <a:gd name="T16" fmla="*/ 1296590116 w 347"/>
                <a:gd name="T17" fmla="*/ 0 h 4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7" h="440">
                  <a:moveTo>
                    <a:pt x="270" y="0"/>
                  </a:moveTo>
                  <a:cubicBezTo>
                    <a:pt x="174" y="0"/>
                    <a:pt x="174" y="0"/>
                    <a:pt x="174" y="0"/>
                  </a:cubicBezTo>
                  <a:cubicBezTo>
                    <a:pt x="78" y="0"/>
                    <a:pt x="78" y="0"/>
                    <a:pt x="78" y="0"/>
                  </a:cubicBezTo>
                  <a:cubicBezTo>
                    <a:pt x="78" y="0"/>
                    <a:pt x="0" y="62"/>
                    <a:pt x="39" y="211"/>
                  </a:cubicBezTo>
                  <a:cubicBezTo>
                    <a:pt x="39" y="211"/>
                    <a:pt x="61" y="148"/>
                    <a:pt x="94" y="163"/>
                  </a:cubicBezTo>
                  <a:cubicBezTo>
                    <a:pt x="94" y="163"/>
                    <a:pt x="90" y="360"/>
                    <a:pt x="174" y="440"/>
                  </a:cubicBezTo>
                  <a:cubicBezTo>
                    <a:pt x="258" y="360"/>
                    <a:pt x="254" y="163"/>
                    <a:pt x="254" y="163"/>
                  </a:cubicBezTo>
                  <a:cubicBezTo>
                    <a:pt x="287" y="148"/>
                    <a:pt x="309" y="211"/>
                    <a:pt x="309" y="211"/>
                  </a:cubicBezTo>
                  <a:cubicBezTo>
                    <a:pt x="347" y="62"/>
                    <a:pt x="270" y="0"/>
                    <a:pt x="270" y="0"/>
                  </a:cubicBezTo>
                </a:path>
              </a:pathLst>
            </a:custGeom>
            <a:solidFill>
              <a:srgbClr val="FAAF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Freeform 10"/>
            <p:cNvSpPr>
              <a:spLocks/>
            </p:cNvSpPr>
            <p:nvPr/>
          </p:nvSpPr>
          <p:spPr bwMode="auto">
            <a:xfrm>
              <a:off x="3387725" y="3462338"/>
              <a:ext cx="681037" cy="760413"/>
            </a:xfrm>
            <a:custGeom>
              <a:avLst/>
              <a:gdLst>
                <a:gd name="T0" fmla="*/ 1102931757 w 311"/>
                <a:gd name="T1" fmla="*/ 0 h 347"/>
                <a:gd name="T2" fmla="*/ 743280716 w 311"/>
                <a:gd name="T3" fmla="*/ 0 h 347"/>
                <a:gd name="T4" fmla="*/ 378833948 w 311"/>
                <a:gd name="T5" fmla="*/ 0 h 347"/>
                <a:gd name="T6" fmla="*/ 143860854 w 311"/>
                <a:gd name="T7" fmla="*/ 797164834 h 347"/>
                <a:gd name="T8" fmla="*/ 441171827 w 311"/>
                <a:gd name="T9" fmla="*/ 614681054 h 347"/>
                <a:gd name="T10" fmla="*/ 743280716 w 311"/>
                <a:gd name="T11" fmla="*/ 1666362912 h 347"/>
                <a:gd name="T12" fmla="*/ 1045387415 w 311"/>
                <a:gd name="T13" fmla="*/ 614681054 h 347"/>
                <a:gd name="T14" fmla="*/ 1347494115 w 311"/>
                <a:gd name="T15" fmla="*/ 797164834 h 347"/>
                <a:gd name="T16" fmla="*/ 1102931757 w 311"/>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47">
                  <a:moveTo>
                    <a:pt x="230" y="0"/>
                  </a:moveTo>
                  <a:cubicBezTo>
                    <a:pt x="155" y="0"/>
                    <a:pt x="155" y="0"/>
                    <a:pt x="155" y="0"/>
                  </a:cubicBezTo>
                  <a:cubicBezTo>
                    <a:pt x="79" y="0"/>
                    <a:pt x="79" y="0"/>
                    <a:pt x="79" y="0"/>
                  </a:cubicBezTo>
                  <a:cubicBezTo>
                    <a:pt x="79" y="0"/>
                    <a:pt x="0" y="49"/>
                    <a:pt x="30" y="166"/>
                  </a:cubicBezTo>
                  <a:cubicBezTo>
                    <a:pt x="30" y="166"/>
                    <a:pt x="66" y="116"/>
                    <a:pt x="92" y="128"/>
                  </a:cubicBezTo>
                  <a:cubicBezTo>
                    <a:pt x="92" y="128"/>
                    <a:pt x="89" y="284"/>
                    <a:pt x="155" y="347"/>
                  </a:cubicBezTo>
                  <a:cubicBezTo>
                    <a:pt x="221" y="284"/>
                    <a:pt x="218" y="128"/>
                    <a:pt x="218" y="128"/>
                  </a:cubicBezTo>
                  <a:cubicBezTo>
                    <a:pt x="244" y="116"/>
                    <a:pt x="281" y="166"/>
                    <a:pt x="281" y="166"/>
                  </a:cubicBezTo>
                  <a:cubicBezTo>
                    <a:pt x="311" y="49"/>
                    <a:pt x="230" y="0"/>
                    <a:pt x="230" y="0"/>
                  </a:cubicBezTo>
                </a:path>
              </a:pathLst>
            </a:cu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 name="Freeform 11"/>
            <p:cNvSpPr>
              <a:spLocks/>
            </p:cNvSpPr>
            <p:nvPr/>
          </p:nvSpPr>
          <p:spPr bwMode="auto">
            <a:xfrm>
              <a:off x="3513138" y="3462338"/>
              <a:ext cx="431800" cy="482600"/>
            </a:xfrm>
            <a:custGeom>
              <a:avLst/>
              <a:gdLst>
                <a:gd name="T0" fmla="*/ 701431702 w 197"/>
                <a:gd name="T1" fmla="*/ 0 h 220"/>
                <a:gd name="T2" fmla="*/ 470824199 w 197"/>
                <a:gd name="T3" fmla="*/ 0 h 220"/>
                <a:gd name="T4" fmla="*/ 240216696 w 197"/>
                <a:gd name="T5" fmla="*/ 0 h 220"/>
                <a:gd name="T6" fmla="*/ 91282958 w 197"/>
                <a:gd name="T7" fmla="*/ 510075295 h 220"/>
                <a:gd name="T8" fmla="*/ 278651280 w 197"/>
                <a:gd name="T9" fmla="*/ 389776277 h 220"/>
                <a:gd name="T10" fmla="*/ 470824199 w 197"/>
                <a:gd name="T11" fmla="*/ 1058648909 h 220"/>
                <a:gd name="T12" fmla="*/ 662997118 w 197"/>
                <a:gd name="T13" fmla="*/ 389776277 h 220"/>
                <a:gd name="T14" fmla="*/ 855170037 w 197"/>
                <a:gd name="T15" fmla="*/ 510075295 h 220"/>
                <a:gd name="T16" fmla="*/ 701431702 w 197"/>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7" h="220">
                  <a:moveTo>
                    <a:pt x="146" y="0"/>
                  </a:moveTo>
                  <a:cubicBezTo>
                    <a:pt x="98" y="0"/>
                    <a:pt x="98" y="0"/>
                    <a:pt x="98" y="0"/>
                  </a:cubicBezTo>
                  <a:cubicBezTo>
                    <a:pt x="50" y="0"/>
                    <a:pt x="50" y="0"/>
                    <a:pt x="50" y="0"/>
                  </a:cubicBezTo>
                  <a:cubicBezTo>
                    <a:pt x="50" y="0"/>
                    <a:pt x="0" y="31"/>
                    <a:pt x="19" y="106"/>
                  </a:cubicBezTo>
                  <a:cubicBezTo>
                    <a:pt x="19" y="106"/>
                    <a:pt x="42" y="74"/>
                    <a:pt x="58" y="81"/>
                  </a:cubicBezTo>
                  <a:cubicBezTo>
                    <a:pt x="58" y="81"/>
                    <a:pt x="56" y="180"/>
                    <a:pt x="98" y="220"/>
                  </a:cubicBezTo>
                  <a:cubicBezTo>
                    <a:pt x="140" y="180"/>
                    <a:pt x="138" y="81"/>
                    <a:pt x="138" y="81"/>
                  </a:cubicBezTo>
                  <a:cubicBezTo>
                    <a:pt x="155" y="74"/>
                    <a:pt x="178" y="106"/>
                    <a:pt x="178" y="106"/>
                  </a:cubicBezTo>
                  <a:cubicBezTo>
                    <a:pt x="197" y="31"/>
                    <a:pt x="146" y="0"/>
                    <a:pt x="146"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Rectangle 12"/>
            <p:cNvSpPr>
              <a:spLocks noChangeArrowheads="1"/>
            </p:cNvSpPr>
            <p:nvPr/>
          </p:nvSpPr>
          <p:spPr bwMode="auto">
            <a:xfrm>
              <a:off x="3494088" y="3357563"/>
              <a:ext cx="468312" cy="1047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41" name="Rectangle 13"/>
            <p:cNvSpPr>
              <a:spLocks noChangeArrowheads="1"/>
            </p:cNvSpPr>
            <p:nvPr/>
          </p:nvSpPr>
          <p:spPr bwMode="auto">
            <a:xfrm>
              <a:off x="3494088" y="3357563"/>
              <a:ext cx="468312"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42" name="Freeform 14"/>
            <p:cNvSpPr>
              <a:spLocks/>
            </p:cNvSpPr>
            <p:nvPr/>
          </p:nvSpPr>
          <p:spPr bwMode="auto">
            <a:xfrm>
              <a:off x="2855913" y="2790825"/>
              <a:ext cx="588962" cy="1000125"/>
            </a:xfrm>
            <a:custGeom>
              <a:avLst/>
              <a:gdLst>
                <a:gd name="T0" fmla="*/ 1054611997 w 269"/>
                <a:gd name="T1" fmla="*/ 215521466 h 457"/>
                <a:gd name="T2" fmla="*/ 623178722 w 269"/>
                <a:gd name="T3" fmla="*/ 0 h 457"/>
                <a:gd name="T4" fmla="*/ 522512198 w 269"/>
                <a:gd name="T5" fmla="*/ 2147483646 h 457"/>
                <a:gd name="T6" fmla="*/ 1289502741 w 269"/>
                <a:gd name="T7" fmla="*/ 900396999 h 457"/>
                <a:gd name="T8" fmla="*/ 1054611997 w 269"/>
                <a:gd name="T9" fmla="*/ 215521466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9" h="457">
                  <a:moveTo>
                    <a:pt x="220" y="45"/>
                  </a:moveTo>
                  <a:cubicBezTo>
                    <a:pt x="220" y="45"/>
                    <a:pt x="154" y="48"/>
                    <a:pt x="130" y="0"/>
                  </a:cubicBezTo>
                  <a:cubicBezTo>
                    <a:pt x="130" y="0"/>
                    <a:pt x="0" y="214"/>
                    <a:pt x="109" y="457"/>
                  </a:cubicBezTo>
                  <a:cubicBezTo>
                    <a:pt x="109" y="457"/>
                    <a:pt x="151" y="243"/>
                    <a:pt x="269" y="188"/>
                  </a:cubicBezTo>
                  <a:lnTo>
                    <a:pt x="220" y="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15"/>
            <p:cNvSpPr>
              <a:spLocks/>
            </p:cNvSpPr>
            <p:nvPr/>
          </p:nvSpPr>
          <p:spPr bwMode="auto">
            <a:xfrm>
              <a:off x="4010025" y="2790825"/>
              <a:ext cx="588962" cy="1000125"/>
            </a:xfrm>
            <a:custGeom>
              <a:avLst/>
              <a:gdLst>
                <a:gd name="T0" fmla="*/ 234890744 w 269"/>
                <a:gd name="T1" fmla="*/ 215521466 h 457"/>
                <a:gd name="T2" fmla="*/ 666324020 w 269"/>
                <a:gd name="T3" fmla="*/ 0 h 457"/>
                <a:gd name="T4" fmla="*/ 766990543 w 269"/>
                <a:gd name="T5" fmla="*/ 2147483646 h 457"/>
                <a:gd name="T6" fmla="*/ 0 w 269"/>
                <a:gd name="T7" fmla="*/ 900396999 h 457"/>
                <a:gd name="T8" fmla="*/ 234890744 w 269"/>
                <a:gd name="T9" fmla="*/ 215521466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9" h="457">
                  <a:moveTo>
                    <a:pt x="49" y="45"/>
                  </a:moveTo>
                  <a:cubicBezTo>
                    <a:pt x="49" y="45"/>
                    <a:pt x="115" y="48"/>
                    <a:pt x="139" y="0"/>
                  </a:cubicBezTo>
                  <a:cubicBezTo>
                    <a:pt x="139" y="0"/>
                    <a:pt x="269" y="214"/>
                    <a:pt x="160" y="457"/>
                  </a:cubicBezTo>
                  <a:cubicBezTo>
                    <a:pt x="160" y="457"/>
                    <a:pt x="118" y="243"/>
                    <a:pt x="0" y="188"/>
                  </a:cubicBezTo>
                  <a:cubicBezTo>
                    <a:pt x="49" y="45"/>
                    <a:pt x="49" y="45"/>
                    <a:pt x="49" y="45"/>
                  </a:cubicBezTo>
                </a:path>
              </a:pathLst>
            </a:custGeom>
            <a:solidFill>
              <a:srgbClr val="0045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16"/>
            <p:cNvSpPr>
              <a:spLocks/>
            </p:cNvSpPr>
            <p:nvPr/>
          </p:nvSpPr>
          <p:spPr bwMode="auto">
            <a:xfrm>
              <a:off x="3305175" y="1177925"/>
              <a:ext cx="844550" cy="2179638"/>
            </a:xfrm>
            <a:custGeom>
              <a:avLst/>
              <a:gdLst>
                <a:gd name="T0" fmla="*/ 1436141959 w 386"/>
                <a:gd name="T1" fmla="*/ 2147483646 h 995"/>
                <a:gd name="T2" fmla="*/ 1847836017 w 386"/>
                <a:gd name="T3" fmla="*/ 2147483646 h 995"/>
                <a:gd name="T4" fmla="*/ 923918008 w 386"/>
                <a:gd name="T5" fmla="*/ 0 h 995"/>
                <a:gd name="T6" fmla="*/ 0 w 386"/>
                <a:gd name="T7" fmla="*/ 2147483646 h 995"/>
                <a:gd name="T8" fmla="*/ 411694058 w 386"/>
                <a:gd name="T9" fmla="*/ 2147483646 h 995"/>
                <a:gd name="T10" fmla="*/ 1436141959 w 386"/>
                <a:gd name="T11" fmla="*/ 2147483646 h 9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 h="995">
                  <a:moveTo>
                    <a:pt x="300" y="995"/>
                  </a:moveTo>
                  <a:cubicBezTo>
                    <a:pt x="352" y="891"/>
                    <a:pt x="386" y="781"/>
                    <a:pt x="386" y="580"/>
                  </a:cubicBezTo>
                  <a:cubicBezTo>
                    <a:pt x="386" y="260"/>
                    <a:pt x="193" y="0"/>
                    <a:pt x="193" y="0"/>
                  </a:cubicBezTo>
                  <a:cubicBezTo>
                    <a:pt x="193" y="0"/>
                    <a:pt x="0" y="260"/>
                    <a:pt x="0" y="580"/>
                  </a:cubicBezTo>
                  <a:cubicBezTo>
                    <a:pt x="0" y="781"/>
                    <a:pt x="34" y="891"/>
                    <a:pt x="86" y="995"/>
                  </a:cubicBezTo>
                  <a:cubicBezTo>
                    <a:pt x="300" y="995"/>
                    <a:pt x="300" y="995"/>
                    <a:pt x="300" y="995"/>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17"/>
            <p:cNvSpPr>
              <a:spLocks/>
            </p:cNvSpPr>
            <p:nvPr/>
          </p:nvSpPr>
          <p:spPr bwMode="auto">
            <a:xfrm>
              <a:off x="3443288" y="3248026"/>
              <a:ext cx="569912" cy="109538"/>
            </a:xfrm>
            <a:custGeom>
              <a:avLst/>
              <a:gdLst>
                <a:gd name="T0" fmla="*/ 0 w 260"/>
                <a:gd name="T1" fmla="*/ 0 h 50"/>
                <a:gd name="T2" fmla="*/ 23 w 260"/>
                <a:gd name="T3" fmla="*/ 50 h 50"/>
                <a:gd name="T4" fmla="*/ 237 w 260"/>
                <a:gd name="T5" fmla="*/ 50 h 50"/>
                <a:gd name="T6" fmla="*/ 260 w 260"/>
                <a:gd name="T7" fmla="*/ 0 h 50"/>
                <a:gd name="T8" fmla="*/ 0 w 260"/>
                <a:gd name="T9" fmla="*/ 0 h 50"/>
              </a:gdLst>
              <a:ahLst/>
              <a:cxnLst>
                <a:cxn ang="0">
                  <a:pos x="T0" y="T1"/>
                </a:cxn>
                <a:cxn ang="0">
                  <a:pos x="T2" y="T3"/>
                </a:cxn>
                <a:cxn ang="0">
                  <a:pos x="T4" y="T5"/>
                </a:cxn>
                <a:cxn ang="0">
                  <a:pos x="T6" y="T7"/>
                </a:cxn>
                <a:cxn ang="0">
                  <a:pos x="T8" y="T9"/>
                </a:cxn>
              </a:cxnLst>
              <a:rect l="0" t="0" r="r" b="b"/>
              <a:pathLst>
                <a:path w="260" h="50">
                  <a:moveTo>
                    <a:pt x="0" y="0"/>
                  </a:moveTo>
                  <a:cubicBezTo>
                    <a:pt x="7" y="17"/>
                    <a:pt x="15" y="33"/>
                    <a:pt x="23" y="50"/>
                  </a:cubicBezTo>
                  <a:cubicBezTo>
                    <a:pt x="237" y="50"/>
                    <a:pt x="237" y="50"/>
                    <a:pt x="237" y="50"/>
                  </a:cubicBezTo>
                  <a:cubicBezTo>
                    <a:pt x="245" y="33"/>
                    <a:pt x="253" y="17"/>
                    <a:pt x="260" y="0"/>
                  </a:cubicBezTo>
                  <a:cubicBezTo>
                    <a:pt x="0" y="0"/>
                    <a:pt x="0" y="0"/>
                    <a:pt x="0" y="0"/>
                  </a:cubicBezTo>
                </a:path>
              </a:pathLst>
            </a:custGeom>
            <a:solidFill>
              <a:schemeClr val="accent1">
                <a:lumMod val="60000"/>
                <a:lumOff val="4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46" name="Freeform 18"/>
            <p:cNvSpPr>
              <a:spLocks/>
            </p:cNvSpPr>
            <p:nvPr/>
          </p:nvSpPr>
          <p:spPr bwMode="auto">
            <a:xfrm>
              <a:off x="3449638" y="1177925"/>
              <a:ext cx="555625" cy="531813"/>
            </a:xfrm>
            <a:custGeom>
              <a:avLst/>
              <a:gdLst>
                <a:gd name="T0" fmla="*/ 254 w 254"/>
                <a:gd name="T1" fmla="*/ 243 h 243"/>
                <a:gd name="T2" fmla="*/ 127 w 254"/>
                <a:gd name="T3" fmla="*/ 0 h 243"/>
                <a:gd name="T4" fmla="*/ 0 w 254"/>
                <a:gd name="T5" fmla="*/ 243 h 243"/>
                <a:gd name="T6" fmla="*/ 254 w 254"/>
                <a:gd name="T7" fmla="*/ 243 h 243"/>
              </a:gdLst>
              <a:ahLst/>
              <a:cxnLst>
                <a:cxn ang="0">
                  <a:pos x="T0" y="T1"/>
                </a:cxn>
                <a:cxn ang="0">
                  <a:pos x="T2" y="T3"/>
                </a:cxn>
                <a:cxn ang="0">
                  <a:pos x="T4" y="T5"/>
                </a:cxn>
                <a:cxn ang="0">
                  <a:pos x="T6" y="T7"/>
                </a:cxn>
              </a:cxnLst>
              <a:rect l="0" t="0" r="r" b="b"/>
              <a:pathLst>
                <a:path w="254" h="243">
                  <a:moveTo>
                    <a:pt x="254" y="243"/>
                  </a:moveTo>
                  <a:cubicBezTo>
                    <a:pt x="198" y="96"/>
                    <a:pt x="127" y="0"/>
                    <a:pt x="127" y="0"/>
                  </a:cubicBezTo>
                  <a:cubicBezTo>
                    <a:pt x="127" y="0"/>
                    <a:pt x="56" y="96"/>
                    <a:pt x="0" y="243"/>
                  </a:cubicBezTo>
                  <a:cubicBezTo>
                    <a:pt x="254" y="243"/>
                    <a:pt x="254" y="243"/>
                    <a:pt x="254" y="243"/>
                  </a:cubicBezTo>
                </a:path>
              </a:pathLst>
            </a:custGeom>
            <a:solidFill>
              <a:schemeClr val="accent1">
                <a:lumMod val="60000"/>
                <a:lumOff val="4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47" name="Freeform 19"/>
            <p:cNvSpPr>
              <a:spLocks/>
            </p:cNvSpPr>
            <p:nvPr/>
          </p:nvSpPr>
          <p:spPr bwMode="auto">
            <a:xfrm>
              <a:off x="3681413" y="2790825"/>
              <a:ext cx="95250" cy="1000125"/>
            </a:xfrm>
            <a:custGeom>
              <a:avLst/>
              <a:gdLst>
                <a:gd name="T0" fmla="*/ 0 w 43"/>
                <a:gd name="T1" fmla="*/ 228 h 457"/>
                <a:gd name="T2" fmla="*/ 21 w 43"/>
                <a:gd name="T3" fmla="*/ 457 h 457"/>
                <a:gd name="T4" fmla="*/ 43 w 43"/>
                <a:gd name="T5" fmla="*/ 228 h 457"/>
                <a:gd name="T6" fmla="*/ 21 w 43"/>
                <a:gd name="T7" fmla="*/ 0 h 457"/>
                <a:gd name="T8" fmla="*/ 0 w 43"/>
                <a:gd name="T9" fmla="*/ 228 h 457"/>
              </a:gdLst>
              <a:ahLst/>
              <a:cxnLst>
                <a:cxn ang="0">
                  <a:pos x="T0" y="T1"/>
                </a:cxn>
                <a:cxn ang="0">
                  <a:pos x="T2" y="T3"/>
                </a:cxn>
                <a:cxn ang="0">
                  <a:pos x="T4" y="T5"/>
                </a:cxn>
                <a:cxn ang="0">
                  <a:pos x="T6" y="T7"/>
                </a:cxn>
                <a:cxn ang="0">
                  <a:pos x="T8" y="T9"/>
                </a:cxn>
              </a:cxnLst>
              <a:rect l="0" t="0" r="r" b="b"/>
              <a:pathLst>
                <a:path w="43" h="457">
                  <a:moveTo>
                    <a:pt x="0" y="228"/>
                  </a:moveTo>
                  <a:cubicBezTo>
                    <a:pt x="0" y="355"/>
                    <a:pt x="21" y="457"/>
                    <a:pt x="21" y="457"/>
                  </a:cubicBezTo>
                  <a:cubicBezTo>
                    <a:pt x="21" y="457"/>
                    <a:pt x="43" y="355"/>
                    <a:pt x="43" y="228"/>
                  </a:cubicBezTo>
                  <a:cubicBezTo>
                    <a:pt x="43" y="102"/>
                    <a:pt x="33" y="0"/>
                    <a:pt x="21" y="0"/>
                  </a:cubicBezTo>
                  <a:cubicBezTo>
                    <a:pt x="9" y="0"/>
                    <a:pt x="0" y="102"/>
                    <a:pt x="0" y="228"/>
                  </a:cubicBezTo>
                </a:path>
              </a:pathLst>
            </a:custGeom>
            <a:solidFill>
              <a:schemeClr val="bg1">
                <a:lumMod val="6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48" name="Oval 20"/>
            <p:cNvSpPr>
              <a:spLocks noChangeArrowheads="1"/>
            </p:cNvSpPr>
            <p:nvPr/>
          </p:nvSpPr>
          <p:spPr bwMode="auto">
            <a:xfrm>
              <a:off x="3529013" y="1939925"/>
              <a:ext cx="398462" cy="401638"/>
            </a:xfrm>
            <a:prstGeom prst="ellipse">
              <a:avLst/>
            </a:prstGeom>
            <a:solidFill>
              <a:schemeClr val="accent4">
                <a:lumMod val="60000"/>
                <a:lumOff val="4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49" name="Oval 21"/>
            <p:cNvSpPr>
              <a:spLocks noChangeArrowheads="1"/>
            </p:cNvSpPr>
            <p:nvPr/>
          </p:nvSpPr>
          <p:spPr bwMode="auto">
            <a:xfrm>
              <a:off x="3581400" y="1992313"/>
              <a:ext cx="293687" cy="2968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0" name="Freeform 22"/>
            <p:cNvSpPr>
              <a:spLocks/>
            </p:cNvSpPr>
            <p:nvPr/>
          </p:nvSpPr>
          <p:spPr bwMode="auto">
            <a:xfrm>
              <a:off x="3768725" y="3357563"/>
              <a:ext cx="193675" cy="104775"/>
            </a:xfrm>
            <a:custGeom>
              <a:avLst/>
              <a:gdLst>
                <a:gd name="T0" fmla="*/ 426250064 w 88"/>
                <a:gd name="T1" fmla="*/ 0 h 48"/>
                <a:gd name="T2" fmla="*/ 9688152 w 88"/>
                <a:gd name="T3" fmla="*/ 0 h 48"/>
                <a:gd name="T4" fmla="*/ 4844076 w 88"/>
                <a:gd name="T5" fmla="*/ 166762509 h 48"/>
                <a:gd name="T6" fmla="*/ 0 w 88"/>
                <a:gd name="T7" fmla="*/ 228704180 h 48"/>
                <a:gd name="T8" fmla="*/ 426250064 w 88"/>
                <a:gd name="T9" fmla="*/ 228704180 h 48"/>
                <a:gd name="T10" fmla="*/ 426250064 w 8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 h="48">
                  <a:moveTo>
                    <a:pt x="88" y="0"/>
                  </a:moveTo>
                  <a:cubicBezTo>
                    <a:pt x="2" y="0"/>
                    <a:pt x="2" y="0"/>
                    <a:pt x="2" y="0"/>
                  </a:cubicBezTo>
                  <a:cubicBezTo>
                    <a:pt x="2" y="12"/>
                    <a:pt x="1" y="24"/>
                    <a:pt x="1" y="35"/>
                  </a:cubicBezTo>
                  <a:cubicBezTo>
                    <a:pt x="0" y="39"/>
                    <a:pt x="0" y="44"/>
                    <a:pt x="0" y="48"/>
                  </a:cubicBezTo>
                  <a:cubicBezTo>
                    <a:pt x="88" y="48"/>
                    <a:pt x="88" y="48"/>
                    <a:pt x="88" y="48"/>
                  </a:cubicBezTo>
                  <a:cubicBezTo>
                    <a:pt x="88" y="0"/>
                    <a:pt x="88" y="0"/>
                    <a:pt x="88"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23"/>
            <p:cNvSpPr>
              <a:spLocks/>
            </p:cNvSpPr>
            <p:nvPr/>
          </p:nvSpPr>
          <p:spPr bwMode="auto">
            <a:xfrm>
              <a:off x="3771900" y="3357563"/>
              <a:ext cx="1587" cy="76200"/>
            </a:xfrm>
            <a:custGeom>
              <a:avLst/>
              <a:gdLst>
                <a:gd name="T0" fmla="*/ 2518569 w 1"/>
                <a:gd name="T1" fmla="*/ 0 h 35"/>
                <a:gd name="T2" fmla="*/ 2518569 w 1"/>
                <a:gd name="T3" fmla="*/ 0 h 35"/>
                <a:gd name="T4" fmla="*/ 0 w 1"/>
                <a:gd name="T5" fmla="*/ 165898286 h 35"/>
                <a:gd name="T6" fmla="*/ 2518569 w 1"/>
                <a:gd name="T7" fmla="*/ 0 h 35"/>
                <a:gd name="T8" fmla="*/ 2518569 w 1"/>
                <a:gd name="T9" fmla="*/ 0 h 35"/>
                <a:gd name="T10" fmla="*/ 2518569 w 1"/>
                <a:gd name="T11" fmla="*/ 0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35">
                  <a:moveTo>
                    <a:pt x="1" y="0"/>
                  </a:moveTo>
                  <a:cubicBezTo>
                    <a:pt x="1" y="0"/>
                    <a:pt x="1" y="0"/>
                    <a:pt x="1" y="0"/>
                  </a:cubicBezTo>
                  <a:cubicBezTo>
                    <a:pt x="1" y="12"/>
                    <a:pt x="0" y="24"/>
                    <a:pt x="0" y="35"/>
                  </a:cubicBezTo>
                  <a:cubicBezTo>
                    <a:pt x="0" y="24"/>
                    <a:pt x="1" y="12"/>
                    <a:pt x="1" y="0"/>
                  </a:cubicBezTo>
                  <a:cubicBezTo>
                    <a:pt x="1" y="0"/>
                    <a:pt x="1" y="0"/>
                    <a:pt x="1" y="0"/>
                  </a:cubicBezTo>
                  <a:cubicBezTo>
                    <a:pt x="1" y="0"/>
                    <a:pt x="1" y="0"/>
                    <a:pt x="1" y="0"/>
                  </a:cubicBezTo>
                </a:path>
              </a:pathLst>
            </a:custGeom>
            <a:solidFill>
              <a:srgbClr val="0023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24"/>
            <p:cNvSpPr>
              <a:spLocks noEditPoints="1"/>
            </p:cNvSpPr>
            <p:nvPr/>
          </p:nvSpPr>
          <p:spPr bwMode="auto">
            <a:xfrm>
              <a:off x="4027488" y="2790825"/>
              <a:ext cx="430212" cy="1000125"/>
            </a:xfrm>
            <a:custGeom>
              <a:avLst/>
              <a:gdLst>
                <a:gd name="T0" fmla="*/ 732313012 w 196"/>
                <a:gd name="T1" fmla="*/ 2147483646 h 457"/>
                <a:gd name="T2" fmla="*/ 732313012 w 196"/>
                <a:gd name="T3" fmla="*/ 2147483646 h 457"/>
                <a:gd name="T4" fmla="*/ 732313012 w 196"/>
                <a:gd name="T5" fmla="*/ 2147483646 h 457"/>
                <a:gd name="T6" fmla="*/ 732313012 w 196"/>
                <a:gd name="T7" fmla="*/ 2147483646 h 457"/>
                <a:gd name="T8" fmla="*/ 732313012 w 196"/>
                <a:gd name="T9" fmla="*/ 2147483646 h 457"/>
                <a:gd name="T10" fmla="*/ 732313012 w 196"/>
                <a:gd name="T11" fmla="*/ 2147483646 h 457"/>
                <a:gd name="T12" fmla="*/ 732313012 w 196"/>
                <a:gd name="T13" fmla="*/ 2147483646 h 457"/>
                <a:gd name="T14" fmla="*/ 732313012 w 196"/>
                <a:gd name="T15" fmla="*/ 2147483646 h 457"/>
                <a:gd name="T16" fmla="*/ 732313012 w 196"/>
                <a:gd name="T17" fmla="*/ 2147483646 h 457"/>
                <a:gd name="T18" fmla="*/ 0 w 196"/>
                <a:gd name="T19" fmla="*/ 919554755 h 457"/>
                <a:gd name="T20" fmla="*/ 0 w 196"/>
                <a:gd name="T21" fmla="*/ 919554755 h 457"/>
                <a:gd name="T22" fmla="*/ 732313012 w 196"/>
                <a:gd name="T23" fmla="*/ 2147483646 h 457"/>
                <a:gd name="T24" fmla="*/ 0 w 196"/>
                <a:gd name="T25" fmla="*/ 919554755 h 457"/>
                <a:gd name="T26" fmla="*/ 211984768 w 196"/>
                <a:gd name="T27" fmla="*/ 215521466 h 457"/>
                <a:gd name="T28" fmla="*/ 211984768 w 196"/>
                <a:gd name="T29" fmla="*/ 215521466 h 457"/>
                <a:gd name="T30" fmla="*/ 211984768 w 196"/>
                <a:gd name="T31" fmla="*/ 215521466 h 457"/>
                <a:gd name="T32" fmla="*/ 211984768 w 196"/>
                <a:gd name="T33" fmla="*/ 215521466 h 457"/>
                <a:gd name="T34" fmla="*/ 216802703 w 196"/>
                <a:gd name="T35" fmla="*/ 215521466 h 457"/>
                <a:gd name="T36" fmla="*/ 211984768 w 196"/>
                <a:gd name="T37" fmla="*/ 215521466 h 457"/>
                <a:gd name="T38" fmla="*/ 216802703 w 196"/>
                <a:gd name="T39" fmla="*/ 215521466 h 457"/>
                <a:gd name="T40" fmla="*/ 626320628 w 196"/>
                <a:gd name="T41" fmla="*/ 4788345 h 457"/>
                <a:gd name="T42" fmla="*/ 216802703 w 196"/>
                <a:gd name="T43" fmla="*/ 215521466 h 457"/>
                <a:gd name="T44" fmla="*/ 626320628 w 196"/>
                <a:gd name="T45" fmla="*/ 4788345 h 457"/>
                <a:gd name="T46" fmla="*/ 631138564 w 196"/>
                <a:gd name="T47" fmla="*/ 0 h 457"/>
                <a:gd name="T48" fmla="*/ 626320628 w 196"/>
                <a:gd name="T49" fmla="*/ 4788345 h 457"/>
                <a:gd name="T50" fmla="*/ 631138564 w 196"/>
                <a:gd name="T51" fmla="*/ 0 h 457"/>
                <a:gd name="T52" fmla="*/ 944297780 w 196"/>
                <a:gd name="T53" fmla="*/ 1221283932 h 457"/>
                <a:gd name="T54" fmla="*/ 631138564 w 196"/>
                <a:gd name="T55" fmla="*/ 0 h 4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6" h="457">
                  <a:moveTo>
                    <a:pt x="152" y="457"/>
                  </a:moveTo>
                  <a:cubicBezTo>
                    <a:pt x="152" y="457"/>
                    <a:pt x="152" y="457"/>
                    <a:pt x="152" y="457"/>
                  </a:cubicBezTo>
                  <a:cubicBezTo>
                    <a:pt x="152" y="457"/>
                    <a:pt x="152" y="457"/>
                    <a:pt x="152" y="457"/>
                  </a:cubicBezTo>
                  <a:moveTo>
                    <a:pt x="152" y="457"/>
                  </a:moveTo>
                  <a:cubicBezTo>
                    <a:pt x="152" y="457"/>
                    <a:pt x="152" y="457"/>
                    <a:pt x="152" y="457"/>
                  </a:cubicBezTo>
                  <a:cubicBezTo>
                    <a:pt x="152" y="457"/>
                    <a:pt x="152" y="457"/>
                    <a:pt x="152" y="457"/>
                  </a:cubicBezTo>
                  <a:moveTo>
                    <a:pt x="152" y="457"/>
                  </a:moveTo>
                  <a:cubicBezTo>
                    <a:pt x="152" y="457"/>
                    <a:pt x="152" y="457"/>
                    <a:pt x="152" y="457"/>
                  </a:cubicBezTo>
                  <a:cubicBezTo>
                    <a:pt x="152" y="457"/>
                    <a:pt x="152" y="457"/>
                    <a:pt x="152" y="457"/>
                  </a:cubicBezTo>
                  <a:moveTo>
                    <a:pt x="0" y="192"/>
                  </a:moveTo>
                  <a:cubicBezTo>
                    <a:pt x="0" y="192"/>
                    <a:pt x="0" y="192"/>
                    <a:pt x="0" y="192"/>
                  </a:cubicBezTo>
                  <a:cubicBezTo>
                    <a:pt x="112" y="252"/>
                    <a:pt x="152" y="455"/>
                    <a:pt x="152" y="457"/>
                  </a:cubicBezTo>
                  <a:cubicBezTo>
                    <a:pt x="152" y="455"/>
                    <a:pt x="112" y="252"/>
                    <a:pt x="0" y="192"/>
                  </a:cubicBezTo>
                  <a:moveTo>
                    <a:pt x="44" y="45"/>
                  </a:moveTo>
                  <a:cubicBezTo>
                    <a:pt x="44" y="45"/>
                    <a:pt x="44" y="45"/>
                    <a:pt x="44" y="45"/>
                  </a:cubicBezTo>
                  <a:cubicBezTo>
                    <a:pt x="44" y="45"/>
                    <a:pt x="44" y="45"/>
                    <a:pt x="44" y="45"/>
                  </a:cubicBezTo>
                  <a:cubicBezTo>
                    <a:pt x="44" y="45"/>
                    <a:pt x="44" y="45"/>
                    <a:pt x="44" y="45"/>
                  </a:cubicBezTo>
                  <a:moveTo>
                    <a:pt x="45" y="45"/>
                  </a:moveTo>
                  <a:cubicBezTo>
                    <a:pt x="44" y="45"/>
                    <a:pt x="44" y="45"/>
                    <a:pt x="44" y="45"/>
                  </a:cubicBezTo>
                  <a:cubicBezTo>
                    <a:pt x="44" y="45"/>
                    <a:pt x="44" y="45"/>
                    <a:pt x="45" y="45"/>
                  </a:cubicBezTo>
                  <a:moveTo>
                    <a:pt x="130" y="1"/>
                  </a:moveTo>
                  <a:cubicBezTo>
                    <a:pt x="109" y="41"/>
                    <a:pt x="58" y="45"/>
                    <a:pt x="45" y="45"/>
                  </a:cubicBezTo>
                  <a:cubicBezTo>
                    <a:pt x="58" y="45"/>
                    <a:pt x="109" y="41"/>
                    <a:pt x="130" y="1"/>
                  </a:cubicBezTo>
                  <a:moveTo>
                    <a:pt x="131" y="0"/>
                  </a:moveTo>
                  <a:cubicBezTo>
                    <a:pt x="131" y="0"/>
                    <a:pt x="130" y="1"/>
                    <a:pt x="130" y="1"/>
                  </a:cubicBezTo>
                  <a:cubicBezTo>
                    <a:pt x="130" y="1"/>
                    <a:pt x="131" y="0"/>
                    <a:pt x="131" y="0"/>
                  </a:cubicBezTo>
                  <a:cubicBezTo>
                    <a:pt x="131" y="0"/>
                    <a:pt x="196" y="106"/>
                    <a:pt x="196" y="255"/>
                  </a:cubicBezTo>
                  <a:cubicBezTo>
                    <a:pt x="196" y="106"/>
                    <a:pt x="131" y="0"/>
                    <a:pt x="131" y="0"/>
                  </a:cubicBezTo>
                </a:path>
              </a:pathLst>
            </a:custGeom>
            <a:solidFill>
              <a:srgbClr val="0045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25"/>
            <p:cNvSpPr>
              <a:spLocks/>
            </p:cNvSpPr>
            <p:nvPr/>
          </p:nvSpPr>
          <p:spPr bwMode="auto">
            <a:xfrm>
              <a:off x="4027488" y="2790825"/>
              <a:ext cx="430212" cy="1000125"/>
            </a:xfrm>
            <a:custGeom>
              <a:avLst/>
              <a:gdLst>
                <a:gd name="T0" fmla="*/ 631138564 w 196"/>
                <a:gd name="T1" fmla="*/ 0 h 457"/>
                <a:gd name="T2" fmla="*/ 626320628 w 196"/>
                <a:gd name="T3" fmla="*/ 4788345 h 457"/>
                <a:gd name="T4" fmla="*/ 626320628 w 196"/>
                <a:gd name="T5" fmla="*/ 4788345 h 457"/>
                <a:gd name="T6" fmla="*/ 216802703 w 196"/>
                <a:gd name="T7" fmla="*/ 215521466 h 457"/>
                <a:gd name="T8" fmla="*/ 216802703 w 196"/>
                <a:gd name="T9" fmla="*/ 215521466 h 457"/>
                <a:gd name="T10" fmla="*/ 211984768 w 196"/>
                <a:gd name="T11" fmla="*/ 215521466 h 457"/>
                <a:gd name="T12" fmla="*/ 211984768 w 196"/>
                <a:gd name="T13" fmla="*/ 215521466 h 457"/>
                <a:gd name="T14" fmla="*/ 211984768 w 196"/>
                <a:gd name="T15" fmla="*/ 215521466 h 457"/>
                <a:gd name="T16" fmla="*/ 211984768 w 196"/>
                <a:gd name="T17" fmla="*/ 215521466 h 457"/>
                <a:gd name="T18" fmla="*/ 211984768 w 196"/>
                <a:gd name="T19" fmla="*/ 215521466 h 457"/>
                <a:gd name="T20" fmla="*/ 197530962 w 196"/>
                <a:gd name="T21" fmla="*/ 215521466 h 457"/>
                <a:gd name="T22" fmla="*/ 0 w 196"/>
                <a:gd name="T23" fmla="*/ 919554755 h 457"/>
                <a:gd name="T24" fmla="*/ 732313012 w 196"/>
                <a:gd name="T25" fmla="*/ 2147483646 h 457"/>
                <a:gd name="T26" fmla="*/ 732313012 w 196"/>
                <a:gd name="T27" fmla="*/ 2147483646 h 457"/>
                <a:gd name="T28" fmla="*/ 732313012 w 196"/>
                <a:gd name="T29" fmla="*/ 2147483646 h 457"/>
                <a:gd name="T30" fmla="*/ 732313012 w 196"/>
                <a:gd name="T31" fmla="*/ 2147483646 h 457"/>
                <a:gd name="T32" fmla="*/ 732313012 w 196"/>
                <a:gd name="T33" fmla="*/ 2147483646 h 457"/>
                <a:gd name="T34" fmla="*/ 732313012 w 196"/>
                <a:gd name="T35" fmla="*/ 2147483646 h 457"/>
                <a:gd name="T36" fmla="*/ 732313012 w 196"/>
                <a:gd name="T37" fmla="*/ 2147483646 h 457"/>
                <a:gd name="T38" fmla="*/ 732313012 w 196"/>
                <a:gd name="T39" fmla="*/ 2147483646 h 457"/>
                <a:gd name="T40" fmla="*/ 944297780 w 196"/>
                <a:gd name="T41" fmla="*/ 1221283932 h 457"/>
                <a:gd name="T42" fmla="*/ 631138564 w 196"/>
                <a:gd name="T43" fmla="*/ 0 h 4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6" h="457">
                  <a:moveTo>
                    <a:pt x="131" y="0"/>
                  </a:moveTo>
                  <a:cubicBezTo>
                    <a:pt x="131" y="0"/>
                    <a:pt x="130" y="1"/>
                    <a:pt x="130" y="1"/>
                  </a:cubicBezTo>
                  <a:cubicBezTo>
                    <a:pt x="130" y="1"/>
                    <a:pt x="130" y="1"/>
                    <a:pt x="130" y="1"/>
                  </a:cubicBezTo>
                  <a:cubicBezTo>
                    <a:pt x="109" y="41"/>
                    <a:pt x="58" y="45"/>
                    <a:pt x="45" y="45"/>
                  </a:cubicBezTo>
                  <a:cubicBezTo>
                    <a:pt x="45" y="45"/>
                    <a:pt x="45" y="45"/>
                    <a:pt x="45" y="45"/>
                  </a:cubicBezTo>
                  <a:cubicBezTo>
                    <a:pt x="44" y="45"/>
                    <a:pt x="44" y="45"/>
                    <a:pt x="44" y="45"/>
                  </a:cubicBezTo>
                  <a:cubicBezTo>
                    <a:pt x="44" y="45"/>
                    <a:pt x="44" y="45"/>
                    <a:pt x="44" y="45"/>
                  </a:cubicBezTo>
                  <a:cubicBezTo>
                    <a:pt x="44" y="45"/>
                    <a:pt x="44" y="45"/>
                    <a:pt x="44" y="45"/>
                  </a:cubicBezTo>
                  <a:cubicBezTo>
                    <a:pt x="44" y="45"/>
                    <a:pt x="44" y="45"/>
                    <a:pt x="44" y="45"/>
                  </a:cubicBezTo>
                  <a:cubicBezTo>
                    <a:pt x="44" y="45"/>
                    <a:pt x="44" y="45"/>
                    <a:pt x="44" y="45"/>
                  </a:cubicBezTo>
                  <a:cubicBezTo>
                    <a:pt x="42" y="45"/>
                    <a:pt x="41" y="45"/>
                    <a:pt x="41" y="45"/>
                  </a:cubicBezTo>
                  <a:cubicBezTo>
                    <a:pt x="32" y="101"/>
                    <a:pt x="18" y="149"/>
                    <a:pt x="0" y="192"/>
                  </a:cubicBezTo>
                  <a:cubicBezTo>
                    <a:pt x="112" y="252"/>
                    <a:pt x="152" y="455"/>
                    <a:pt x="152" y="457"/>
                  </a:cubicBezTo>
                  <a:cubicBezTo>
                    <a:pt x="152" y="457"/>
                    <a:pt x="152" y="457"/>
                    <a:pt x="152" y="457"/>
                  </a:cubicBezTo>
                  <a:cubicBezTo>
                    <a:pt x="152" y="457"/>
                    <a:pt x="152" y="457"/>
                    <a:pt x="152" y="457"/>
                  </a:cubicBezTo>
                  <a:cubicBezTo>
                    <a:pt x="152" y="457"/>
                    <a:pt x="152" y="457"/>
                    <a:pt x="152" y="457"/>
                  </a:cubicBezTo>
                  <a:cubicBezTo>
                    <a:pt x="152" y="457"/>
                    <a:pt x="152" y="457"/>
                    <a:pt x="152" y="457"/>
                  </a:cubicBezTo>
                  <a:cubicBezTo>
                    <a:pt x="152" y="457"/>
                    <a:pt x="152" y="457"/>
                    <a:pt x="152" y="457"/>
                  </a:cubicBezTo>
                  <a:cubicBezTo>
                    <a:pt x="152" y="457"/>
                    <a:pt x="152" y="457"/>
                    <a:pt x="152" y="457"/>
                  </a:cubicBezTo>
                  <a:cubicBezTo>
                    <a:pt x="152" y="457"/>
                    <a:pt x="152" y="457"/>
                    <a:pt x="152" y="457"/>
                  </a:cubicBezTo>
                  <a:cubicBezTo>
                    <a:pt x="184" y="385"/>
                    <a:pt x="196" y="316"/>
                    <a:pt x="196" y="255"/>
                  </a:cubicBezTo>
                  <a:cubicBezTo>
                    <a:pt x="196" y="106"/>
                    <a:pt x="131" y="0"/>
                    <a:pt x="131"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26"/>
            <p:cNvSpPr>
              <a:spLocks/>
            </p:cNvSpPr>
            <p:nvPr/>
          </p:nvSpPr>
          <p:spPr bwMode="auto">
            <a:xfrm>
              <a:off x="4027488" y="2889250"/>
              <a:ext cx="90487" cy="320675"/>
            </a:xfrm>
            <a:custGeom>
              <a:avLst/>
              <a:gdLst>
                <a:gd name="T0" fmla="*/ 199704809 w 41"/>
                <a:gd name="T1" fmla="*/ 0 h 147"/>
                <a:gd name="T2" fmla="*/ 199704809 w 41"/>
                <a:gd name="T3" fmla="*/ 0 h 147"/>
                <a:gd name="T4" fmla="*/ 0 w 41"/>
                <a:gd name="T5" fmla="*/ 699540514 h 147"/>
                <a:gd name="T6" fmla="*/ 0 w 41"/>
                <a:gd name="T7" fmla="*/ 699540514 h 147"/>
                <a:gd name="T8" fmla="*/ 0 w 41"/>
                <a:gd name="T9" fmla="*/ 699540514 h 147"/>
                <a:gd name="T10" fmla="*/ 199704809 w 41"/>
                <a:gd name="T11" fmla="*/ 0 h 147"/>
                <a:gd name="T12" fmla="*/ 199704809 w 41"/>
                <a:gd name="T13" fmla="*/ 0 h 1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147">
                  <a:moveTo>
                    <a:pt x="41" y="0"/>
                  </a:moveTo>
                  <a:cubicBezTo>
                    <a:pt x="41" y="0"/>
                    <a:pt x="41" y="0"/>
                    <a:pt x="41" y="0"/>
                  </a:cubicBezTo>
                  <a:cubicBezTo>
                    <a:pt x="32" y="56"/>
                    <a:pt x="17" y="104"/>
                    <a:pt x="0" y="147"/>
                  </a:cubicBezTo>
                  <a:cubicBezTo>
                    <a:pt x="0" y="147"/>
                    <a:pt x="0" y="147"/>
                    <a:pt x="0" y="147"/>
                  </a:cubicBezTo>
                  <a:cubicBezTo>
                    <a:pt x="0" y="147"/>
                    <a:pt x="0" y="147"/>
                    <a:pt x="0" y="147"/>
                  </a:cubicBezTo>
                  <a:cubicBezTo>
                    <a:pt x="18" y="104"/>
                    <a:pt x="32" y="56"/>
                    <a:pt x="41" y="0"/>
                  </a:cubicBezTo>
                  <a:cubicBezTo>
                    <a:pt x="41" y="0"/>
                    <a:pt x="41" y="0"/>
                    <a:pt x="41"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27"/>
            <p:cNvSpPr>
              <a:spLocks/>
            </p:cNvSpPr>
            <p:nvPr/>
          </p:nvSpPr>
          <p:spPr bwMode="auto">
            <a:xfrm>
              <a:off x="3732213" y="1184275"/>
              <a:ext cx="0" cy="0"/>
            </a:xfrm>
            <a:custGeom>
              <a:avLst/>
              <a:gdLst>
                <a:gd name="T0" fmla="*/ 0 60000 65536"/>
                <a:gd name="T1" fmla="*/ 0 60000 65536"/>
                <a:gd name="T2" fmla="*/ 0 60000 65536"/>
              </a:gdLst>
              <a:ahLst/>
              <a:cxnLst>
                <a:cxn ang="T0">
                  <a:pos x="0" y="0"/>
                </a:cxn>
                <a:cxn ang="T1">
                  <a:pos x="0" y="0"/>
                </a:cxn>
                <a:cxn ang="T2">
                  <a:pos x="0" y="0"/>
                </a:cxn>
              </a:cxnLst>
              <a:rect l="0" t="0" r="r" b="b"/>
              <a:pathLst>
                <a:path>
                  <a:moveTo>
                    <a:pt x="0" y="0"/>
                  </a:moveTo>
                  <a:cubicBezTo>
                    <a:pt x="0" y="0"/>
                    <a:pt x="0" y="0"/>
                    <a:pt x="0" y="0"/>
                  </a:cubicBezTo>
                  <a:cubicBezTo>
                    <a:pt x="0" y="0"/>
                    <a:pt x="0" y="0"/>
                    <a:pt x="0" y="0"/>
                  </a:cubicBezTo>
                </a:path>
              </a:pathLst>
            </a:custGeom>
            <a:solidFill>
              <a:srgbClr val="FC4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 name="Freeform 28"/>
            <p:cNvSpPr>
              <a:spLocks noEditPoints="1"/>
            </p:cNvSpPr>
            <p:nvPr/>
          </p:nvSpPr>
          <p:spPr bwMode="auto">
            <a:xfrm>
              <a:off x="3789363" y="1271588"/>
              <a:ext cx="360362" cy="1976438"/>
            </a:xfrm>
            <a:custGeom>
              <a:avLst/>
              <a:gdLst>
                <a:gd name="T0" fmla="*/ 486530196 w 165"/>
                <a:gd name="T1" fmla="*/ 2147483646 h 902"/>
                <a:gd name="T2" fmla="*/ 486530196 w 165"/>
                <a:gd name="T3" fmla="*/ 2147483646 h 902"/>
                <a:gd name="T4" fmla="*/ 787034976 w 165"/>
                <a:gd name="T5" fmla="*/ 2147483646 h 902"/>
                <a:gd name="T6" fmla="*/ 787034976 w 165"/>
                <a:gd name="T7" fmla="*/ 2147483646 h 902"/>
                <a:gd name="T8" fmla="*/ 787034976 w 165"/>
                <a:gd name="T9" fmla="*/ 2147483646 h 902"/>
                <a:gd name="T10" fmla="*/ 787034976 w 165"/>
                <a:gd name="T11" fmla="*/ 2147483646 h 902"/>
                <a:gd name="T12" fmla="*/ 787034976 w 165"/>
                <a:gd name="T13" fmla="*/ 2147483646 h 902"/>
                <a:gd name="T14" fmla="*/ 787034976 w 165"/>
                <a:gd name="T15" fmla="*/ 2147483646 h 902"/>
                <a:gd name="T16" fmla="*/ 787034976 w 165"/>
                <a:gd name="T17" fmla="*/ 2147483646 h 902"/>
                <a:gd name="T18" fmla="*/ 787034976 w 165"/>
                <a:gd name="T19" fmla="*/ 2147483646 h 902"/>
                <a:gd name="T20" fmla="*/ 787034976 w 165"/>
                <a:gd name="T21" fmla="*/ 2147483646 h 902"/>
                <a:gd name="T22" fmla="*/ 787034976 w 165"/>
                <a:gd name="T23" fmla="*/ 2147483646 h 902"/>
                <a:gd name="T24" fmla="*/ 787034976 w 165"/>
                <a:gd name="T25" fmla="*/ 2147483646 h 902"/>
                <a:gd name="T26" fmla="*/ 787034976 w 165"/>
                <a:gd name="T27" fmla="*/ 2147483646 h 902"/>
                <a:gd name="T28" fmla="*/ 787034976 w 165"/>
                <a:gd name="T29" fmla="*/ 2147483646 h 902"/>
                <a:gd name="T30" fmla="*/ 787034976 w 165"/>
                <a:gd name="T31" fmla="*/ 2147483646 h 902"/>
                <a:gd name="T32" fmla="*/ 787034976 w 165"/>
                <a:gd name="T33" fmla="*/ 2147483646 h 902"/>
                <a:gd name="T34" fmla="*/ 787034976 w 165"/>
                <a:gd name="T35" fmla="*/ 2147483646 h 902"/>
                <a:gd name="T36" fmla="*/ 787034976 w 165"/>
                <a:gd name="T37" fmla="*/ 2147483646 h 902"/>
                <a:gd name="T38" fmla="*/ 787034976 w 165"/>
                <a:gd name="T39" fmla="*/ 2147483646 h 902"/>
                <a:gd name="T40" fmla="*/ 787034976 w 165"/>
                <a:gd name="T41" fmla="*/ 2147483646 h 902"/>
                <a:gd name="T42" fmla="*/ 787034976 w 165"/>
                <a:gd name="T43" fmla="*/ 2147483646 h 902"/>
                <a:gd name="T44" fmla="*/ 787034976 w 165"/>
                <a:gd name="T45" fmla="*/ 2147483646 h 902"/>
                <a:gd name="T46" fmla="*/ 787034976 w 165"/>
                <a:gd name="T47" fmla="*/ 2147483646 h 902"/>
                <a:gd name="T48" fmla="*/ 787034976 w 165"/>
                <a:gd name="T49" fmla="*/ 2147483646 h 902"/>
                <a:gd name="T50" fmla="*/ 787034976 w 165"/>
                <a:gd name="T51" fmla="*/ 2147483646 h 902"/>
                <a:gd name="T52" fmla="*/ 787034976 w 165"/>
                <a:gd name="T53" fmla="*/ 2147483646 h 902"/>
                <a:gd name="T54" fmla="*/ 787034976 w 165"/>
                <a:gd name="T55" fmla="*/ 2147483646 h 902"/>
                <a:gd name="T56" fmla="*/ 787034976 w 165"/>
                <a:gd name="T57" fmla="*/ 2147483646 h 902"/>
                <a:gd name="T58" fmla="*/ 787034976 w 165"/>
                <a:gd name="T59" fmla="*/ 2147483646 h 902"/>
                <a:gd name="T60" fmla="*/ 787034976 w 165"/>
                <a:gd name="T61" fmla="*/ 2147483646 h 902"/>
                <a:gd name="T62" fmla="*/ 787034976 w 165"/>
                <a:gd name="T63" fmla="*/ 2147483646 h 902"/>
                <a:gd name="T64" fmla="*/ 787034976 w 165"/>
                <a:gd name="T65" fmla="*/ 2147483646 h 902"/>
                <a:gd name="T66" fmla="*/ 787034976 w 165"/>
                <a:gd name="T67" fmla="*/ 2147483646 h 902"/>
                <a:gd name="T68" fmla="*/ 787034976 w 165"/>
                <a:gd name="T69" fmla="*/ 2147483646 h 9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902">
                  <a:moveTo>
                    <a:pt x="102" y="901"/>
                  </a:moveTo>
                  <a:cubicBezTo>
                    <a:pt x="102" y="902"/>
                    <a:pt x="102" y="902"/>
                    <a:pt x="102" y="902"/>
                  </a:cubicBezTo>
                  <a:cubicBezTo>
                    <a:pt x="102" y="902"/>
                    <a:pt x="102" y="902"/>
                    <a:pt x="102" y="902"/>
                  </a:cubicBezTo>
                  <a:cubicBezTo>
                    <a:pt x="102" y="902"/>
                    <a:pt x="102" y="902"/>
                    <a:pt x="102" y="901"/>
                  </a:cubicBezTo>
                  <a:moveTo>
                    <a:pt x="165" y="542"/>
                  </a:moveTo>
                  <a:cubicBezTo>
                    <a:pt x="165" y="542"/>
                    <a:pt x="165" y="542"/>
                    <a:pt x="165" y="543"/>
                  </a:cubicBezTo>
                  <a:cubicBezTo>
                    <a:pt x="165" y="542"/>
                    <a:pt x="165" y="542"/>
                    <a:pt x="165" y="542"/>
                  </a:cubicBezTo>
                  <a:moveTo>
                    <a:pt x="165" y="542"/>
                  </a:moveTo>
                  <a:cubicBezTo>
                    <a:pt x="165" y="542"/>
                    <a:pt x="165" y="542"/>
                    <a:pt x="165" y="542"/>
                  </a:cubicBezTo>
                  <a:cubicBezTo>
                    <a:pt x="165" y="542"/>
                    <a:pt x="165" y="542"/>
                    <a:pt x="165" y="542"/>
                  </a:cubicBezTo>
                  <a:moveTo>
                    <a:pt x="165" y="541"/>
                  </a:moveTo>
                  <a:cubicBezTo>
                    <a:pt x="165" y="541"/>
                    <a:pt x="165" y="541"/>
                    <a:pt x="165" y="541"/>
                  </a:cubicBezTo>
                  <a:cubicBezTo>
                    <a:pt x="165" y="541"/>
                    <a:pt x="165" y="541"/>
                    <a:pt x="165" y="541"/>
                  </a:cubicBezTo>
                  <a:moveTo>
                    <a:pt x="165" y="540"/>
                  </a:moveTo>
                  <a:cubicBezTo>
                    <a:pt x="165" y="540"/>
                    <a:pt x="165" y="540"/>
                    <a:pt x="165" y="540"/>
                  </a:cubicBezTo>
                  <a:cubicBezTo>
                    <a:pt x="165" y="540"/>
                    <a:pt x="165" y="540"/>
                    <a:pt x="165" y="540"/>
                  </a:cubicBezTo>
                  <a:moveTo>
                    <a:pt x="165" y="539"/>
                  </a:moveTo>
                  <a:cubicBezTo>
                    <a:pt x="165" y="540"/>
                    <a:pt x="165" y="540"/>
                    <a:pt x="165" y="540"/>
                  </a:cubicBezTo>
                  <a:cubicBezTo>
                    <a:pt x="165" y="540"/>
                    <a:pt x="165" y="540"/>
                    <a:pt x="165" y="539"/>
                  </a:cubicBezTo>
                  <a:moveTo>
                    <a:pt x="165" y="539"/>
                  </a:moveTo>
                  <a:cubicBezTo>
                    <a:pt x="165" y="539"/>
                    <a:pt x="165" y="539"/>
                    <a:pt x="165" y="539"/>
                  </a:cubicBezTo>
                  <a:cubicBezTo>
                    <a:pt x="165" y="539"/>
                    <a:pt x="165" y="539"/>
                    <a:pt x="165" y="539"/>
                  </a:cubicBezTo>
                  <a:moveTo>
                    <a:pt x="165" y="538"/>
                  </a:moveTo>
                  <a:cubicBezTo>
                    <a:pt x="165" y="538"/>
                    <a:pt x="165" y="538"/>
                    <a:pt x="165" y="539"/>
                  </a:cubicBezTo>
                  <a:cubicBezTo>
                    <a:pt x="165" y="538"/>
                    <a:pt x="165" y="538"/>
                    <a:pt x="165" y="538"/>
                  </a:cubicBezTo>
                  <a:moveTo>
                    <a:pt x="165" y="538"/>
                  </a:moveTo>
                  <a:cubicBezTo>
                    <a:pt x="165" y="538"/>
                    <a:pt x="165" y="538"/>
                    <a:pt x="165" y="538"/>
                  </a:cubicBezTo>
                  <a:cubicBezTo>
                    <a:pt x="165" y="538"/>
                    <a:pt x="165" y="538"/>
                    <a:pt x="165" y="538"/>
                  </a:cubicBezTo>
                  <a:moveTo>
                    <a:pt x="165" y="537"/>
                  </a:moveTo>
                  <a:cubicBezTo>
                    <a:pt x="165" y="537"/>
                    <a:pt x="165" y="537"/>
                    <a:pt x="165" y="537"/>
                  </a:cubicBezTo>
                  <a:cubicBezTo>
                    <a:pt x="165" y="537"/>
                    <a:pt x="165" y="537"/>
                    <a:pt x="165" y="537"/>
                  </a:cubicBezTo>
                  <a:moveTo>
                    <a:pt x="165" y="536"/>
                  </a:moveTo>
                  <a:cubicBezTo>
                    <a:pt x="165" y="537"/>
                    <a:pt x="165" y="537"/>
                    <a:pt x="165" y="537"/>
                  </a:cubicBezTo>
                  <a:cubicBezTo>
                    <a:pt x="165" y="537"/>
                    <a:pt x="165" y="537"/>
                    <a:pt x="165" y="537"/>
                  </a:cubicBezTo>
                  <a:cubicBezTo>
                    <a:pt x="165" y="537"/>
                    <a:pt x="165" y="537"/>
                    <a:pt x="165" y="536"/>
                  </a:cubicBezTo>
                  <a:moveTo>
                    <a:pt x="165" y="536"/>
                  </a:moveTo>
                  <a:cubicBezTo>
                    <a:pt x="165" y="536"/>
                    <a:pt x="165" y="536"/>
                    <a:pt x="165" y="536"/>
                  </a:cubicBezTo>
                  <a:cubicBezTo>
                    <a:pt x="165" y="536"/>
                    <a:pt x="165" y="536"/>
                    <a:pt x="165" y="536"/>
                  </a:cubicBezTo>
                  <a:moveTo>
                    <a:pt x="165" y="536"/>
                  </a:moveTo>
                  <a:cubicBezTo>
                    <a:pt x="165" y="536"/>
                    <a:pt x="165" y="536"/>
                    <a:pt x="165" y="536"/>
                  </a:cubicBezTo>
                  <a:cubicBezTo>
                    <a:pt x="165" y="536"/>
                    <a:pt x="165" y="536"/>
                    <a:pt x="165" y="536"/>
                  </a:cubicBezTo>
                  <a:moveTo>
                    <a:pt x="165" y="535"/>
                  </a:moveTo>
                  <a:cubicBezTo>
                    <a:pt x="165" y="535"/>
                    <a:pt x="165" y="535"/>
                    <a:pt x="165" y="535"/>
                  </a:cubicBezTo>
                  <a:cubicBezTo>
                    <a:pt x="165" y="535"/>
                    <a:pt x="165" y="535"/>
                    <a:pt x="165" y="535"/>
                  </a:cubicBezTo>
                  <a:moveTo>
                    <a:pt x="165" y="535"/>
                  </a:moveTo>
                  <a:cubicBezTo>
                    <a:pt x="165" y="535"/>
                    <a:pt x="165" y="535"/>
                    <a:pt x="165" y="535"/>
                  </a:cubicBezTo>
                  <a:cubicBezTo>
                    <a:pt x="165" y="535"/>
                    <a:pt x="165" y="535"/>
                    <a:pt x="165" y="535"/>
                  </a:cubicBezTo>
                  <a:moveTo>
                    <a:pt x="165" y="534"/>
                  </a:moveTo>
                  <a:cubicBezTo>
                    <a:pt x="165" y="534"/>
                    <a:pt x="165" y="534"/>
                    <a:pt x="165" y="535"/>
                  </a:cubicBezTo>
                  <a:cubicBezTo>
                    <a:pt x="165" y="534"/>
                    <a:pt x="165" y="534"/>
                    <a:pt x="165" y="534"/>
                  </a:cubicBezTo>
                  <a:moveTo>
                    <a:pt x="165" y="534"/>
                  </a:moveTo>
                  <a:cubicBezTo>
                    <a:pt x="165" y="534"/>
                    <a:pt x="165" y="534"/>
                    <a:pt x="165" y="534"/>
                  </a:cubicBezTo>
                  <a:cubicBezTo>
                    <a:pt x="165" y="534"/>
                    <a:pt x="165" y="534"/>
                    <a:pt x="165" y="534"/>
                  </a:cubicBezTo>
                  <a:moveTo>
                    <a:pt x="165" y="533"/>
                  </a:moveTo>
                  <a:cubicBezTo>
                    <a:pt x="165" y="533"/>
                    <a:pt x="165" y="533"/>
                    <a:pt x="165" y="534"/>
                  </a:cubicBezTo>
                  <a:cubicBezTo>
                    <a:pt x="165" y="533"/>
                    <a:pt x="165" y="533"/>
                    <a:pt x="165" y="533"/>
                  </a:cubicBezTo>
                  <a:moveTo>
                    <a:pt x="165" y="532"/>
                  </a:moveTo>
                  <a:cubicBezTo>
                    <a:pt x="165" y="532"/>
                    <a:pt x="165" y="533"/>
                    <a:pt x="165" y="533"/>
                  </a:cubicBezTo>
                  <a:cubicBezTo>
                    <a:pt x="165" y="533"/>
                    <a:pt x="165" y="532"/>
                    <a:pt x="165" y="532"/>
                  </a:cubicBezTo>
                  <a:moveTo>
                    <a:pt x="165" y="532"/>
                  </a:moveTo>
                  <a:cubicBezTo>
                    <a:pt x="165" y="532"/>
                    <a:pt x="165" y="532"/>
                    <a:pt x="165" y="532"/>
                  </a:cubicBezTo>
                  <a:cubicBezTo>
                    <a:pt x="165" y="532"/>
                    <a:pt x="165" y="532"/>
                    <a:pt x="165" y="532"/>
                  </a:cubicBezTo>
                  <a:moveTo>
                    <a:pt x="165" y="531"/>
                  </a:moveTo>
                  <a:cubicBezTo>
                    <a:pt x="165" y="531"/>
                    <a:pt x="165" y="532"/>
                    <a:pt x="165" y="532"/>
                  </a:cubicBezTo>
                  <a:cubicBezTo>
                    <a:pt x="165" y="532"/>
                    <a:pt x="165" y="531"/>
                    <a:pt x="165" y="531"/>
                  </a:cubicBezTo>
                  <a:moveTo>
                    <a:pt x="165" y="531"/>
                  </a:moveTo>
                  <a:cubicBezTo>
                    <a:pt x="165" y="531"/>
                    <a:pt x="165" y="531"/>
                    <a:pt x="165" y="531"/>
                  </a:cubicBezTo>
                  <a:cubicBezTo>
                    <a:pt x="165" y="531"/>
                    <a:pt x="165" y="531"/>
                    <a:pt x="165" y="531"/>
                  </a:cubicBezTo>
                  <a:moveTo>
                    <a:pt x="0" y="0"/>
                  </a:moveTo>
                  <a:cubicBezTo>
                    <a:pt x="53" y="85"/>
                    <a:pt x="163" y="290"/>
                    <a:pt x="165" y="531"/>
                  </a:cubicBezTo>
                  <a:cubicBezTo>
                    <a:pt x="163" y="290"/>
                    <a:pt x="53" y="85"/>
                    <a:pt x="0" y="0"/>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Freeform 29"/>
            <p:cNvSpPr>
              <a:spLocks/>
            </p:cNvSpPr>
            <p:nvPr/>
          </p:nvSpPr>
          <p:spPr bwMode="auto">
            <a:xfrm>
              <a:off x="3727450" y="1201738"/>
              <a:ext cx="422275" cy="2046288"/>
            </a:xfrm>
            <a:custGeom>
              <a:avLst/>
              <a:gdLst>
                <a:gd name="T0" fmla="*/ 411694058 w 193"/>
                <a:gd name="T1" fmla="*/ 662397009 h 934"/>
                <a:gd name="T2" fmla="*/ 416481299 w 193"/>
                <a:gd name="T3" fmla="*/ 662397009 h 934"/>
                <a:gd name="T4" fmla="*/ 607966602 w 193"/>
                <a:gd name="T5" fmla="*/ 1113596940 h 934"/>
                <a:gd name="T6" fmla="*/ 607966602 w 193"/>
                <a:gd name="T7" fmla="*/ 1113596940 h 934"/>
                <a:gd name="T8" fmla="*/ 0 w 193"/>
                <a:gd name="T9" fmla="*/ 1113596940 h 934"/>
                <a:gd name="T10" fmla="*/ 435630267 w 193"/>
                <a:gd name="T11" fmla="*/ 2059192322 h 934"/>
                <a:gd name="T12" fmla="*/ 435630267 w 193"/>
                <a:gd name="T13" fmla="*/ 2059192322 h 934"/>
                <a:gd name="T14" fmla="*/ 0 w 193"/>
                <a:gd name="T15" fmla="*/ 2147483646 h 934"/>
                <a:gd name="T16" fmla="*/ 0 w 193"/>
                <a:gd name="T17" fmla="*/ 2147483646 h 934"/>
                <a:gd name="T18" fmla="*/ 0 w 193"/>
                <a:gd name="T19" fmla="*/ 2147483646 h 934"/>
                <a:gd name="T20" fmla="*/ 0 w 193"/>
                <a:gd name="T21" fmla="*/ 2147483646 h 934"/>
                <a:gd name="T22" fmla="*/ 0 w 193"/>
                <a:gd name="T23" fmla="*/ 2147483646 h 934"/>
                <a:gd name="T24" fmla="*/ 0 w 193"/>
                <a:gd name="T25" fmla="*/ 2147483646 h 934"/>
                <a:gd name="T26" fmla="*/ 0 w 193"/>
                <a:gd name="T27" fmla="*/ 2147483646 h 934"/>
                <a:gd name="T28" fmla="*/ 0 w 193"/>
                <a:gd name="T29" fmla="*/ 2147483646 h 934"/>
                <a:gd name="T30" fmla="*/ 0 w 193"/>
                <a:gd name="T31" fmla="*/ 2147483646 h 934"/>
                <a:gd name="T32" fmla="*/ 0 w 193"/>
                <a:gd name="T33" fmla="*/ 2147483646 h 934"/>
                <a:gd name="T34" fmla="*/ 4787242 w 193"/>
                <a:gd name="T35" fmla="*/ 2147483646 h 934"/>
                <a:gd name="T36" fmla="*/ 4787242 w 193"/>
                <a:gd name="T37" fmla="*/ 2147483646 h 934"/>
                <a:gd name="T38" fmla="*/ 4787242 w 193"/>
                <a:gd name="T39" fmla="*/ 2147483646 h 934"/>
                <a:gd name="T40" fmla="*/ 4787242 w 193"/>
                <a:gd name="T41" fmla="*/ 2147483646 h 934"/>
                <a:gd name="T42" fmla="*/ 4787242 w 193"/>
                <a:gd name="T43" fmla="*/ 2147483646 h 934"/>
                <a:gd name="T44" fmla="*/ 4787242 w 193"/>
                <a:gd name="T45" fmla="*/ 2147483646 h 934"/>
                <a:gd name="T46" fmla="*/ 4787242 w 193"/>
                <a:gd name="T47" fmla="*/ 2147483646 h 934"/>
                <a:gd name="T48" fmla="*/ 4787242 w 193"/>
                <a:gd name="T49" fmla="*/ 2147483646 h 934"/>
                <a:gd name="T50" fmla="*/ 4787242 w 193"/>
                <a:gd name="T51" fmla="*/ 2147483646 h 934"/>
                <a:gd name="T52" fmla="*/ 4787242 w 193"/>
                <a:gd name="T53" fmla="*/ 2147483646 h 934"/>
                <a:gd name="T54" fmla="*/ 4787242 w 193"/>
                <a:gd name="T55" fmla="*/ 2147483646 h 934"/>
                <a:gd name="T56" fmla="*/ 4787242 w 193"/>
                <a:gd name="T57" fmla="*/ 2147483646 h 934"/>
                <a:gd name="T58" fmla="*/ 4787242 w 193"/>
                <a:gd name="T59" fmla="*/ 2147483646 h 934"/>
                <a:gd name="T60" fmla="*/ 4787242 w 193"/>
                <a:gd name="T61" fmla="*/ 2147483646 h 934"/>
                <a:gd name="T62" fmla="*/ 4787242 w 193"/>
                <a:gd name="T63" fmla="*/ 2147483646 h 934"/>
                <a:gd name="T64" fmla="*/ 4787242 w 193"/>
                <a:gd name="T65" fmla="*/ 2147483646 h 934"/>
                <a:gd name="T66" fmla="*/ 4787242 w 193"/>
                <a:gd name="T67" fmla="*/ 2147483646 h 934"/>
                <a:gd name="T68" fmla="*/ 4787242 w 193"/>
                <a:gd name="T69" fmla="*/ 2147483646 h 934"/>
                <a:gd name="T70" fmla="*/ 4787242 w 193"/>
                <a:gd name="T71" fmla="*/ 2147483646 h 934"/>
                <a:gd name="T72" fmla="*/ 9574484 w 193"/>
                <a:gd name="T73" fmla="*/ 2147483646 h 934"/>
                <a:gd name="T74" fmla="*/ 9574484 w 193"/>
                <a:gd name="T75" fmla="*/ 2147483646 h 934"/>
                <a:gd name="T76" fmla="*/ 9574484 w 193"/>
                <a:gd name="T77" fmla="*/ 2147483646 h 934"/>
                <a:gd name="T78" fmla="*/ 9574484 w 193"/>
                <a:gd name="T79" fmla="*/ 2147483646 h 934"/>
                <a:gd name="T80" fmla="*/ 9574484 w 193"/>
                <a:gd name="T81" fmla="*/ 2147483646 h 934"/>
                <a:gd name="T82" fmla="*/ 9574484 w 193"/>
                <a:gd name="T83" fmla="*/ 2147483646 h 934"/>
                <a:gd name="T84" fmla="*/ 9574484 w 193"/>
                <a:gd name="T85" fmla="*/ 2147483646 h 934"/>
                <a:gd name="T86" fmla="*/ 9574484 w 193"/>
                <a:gd name="T87" fmla="*/ 2147483646 h 934"/>
                <a:gd name="T88" fmla="*/ 9574484 w 193"/>
                <a:gd name="T89" fmla="*/ 2147483646 h 934"/>
                <a:gd name="T90" fmla="*/ 9574484 w 193"/>
                <a:gd name="T91" fmla="*/ 2147483646 h 934"/>
                <a:gd name="T92" fmla="*/ 622328328 w 193"/>
                <a:gd name="T93" fmla="*/ 2147483646 h 934"/>
                <a:gd name="T94" fmla="*/ 923918008 w 193"/>
                <a:gd name="T95" fmla="*/ 2147483646 h 934"/>
                <a:gd name="T96" fmla="*/ 923918008 w 193"/>
                <a:gd name="T97" fmla="*/ 2147483646 h 934"/>
                <a:gd name="T98" fmla="*/ 923918008 w 193"/>
                <a:gd name="T99" fmla="*/ 2147483646 h 934"/>
                <a:gd name="T100" fmla="*/ 923918008 w 193"/>
                <a:gd name="T101" fmla="*/ 2147483646 h 934"/>
                <a:gd name="T102" fmla="*/ 923918008 w 193"/>
                <a:gd name="T103" fmla="*/ 2147483646 h 934"/>
                <a:gd name="T104" fmla="*/ 923918008 w 193"/>
                <a:gd name="T105" fmla="*/ 2147483646 h 934"/>
                <a:gd name="T106" fmla="*/ 923918008 w 193"/>
                <a:gd name="T107" fmla="*/ 2147483646 h 934"/>
                <a:gd name="T108" fmla="*/ 923918008 w 193"/>
                <a:gd name="T109" fmla="*/ 2147483646 h 934"/>
                <a:gd name="T110" fmla="*/ 923918008 w 193"/>
                <a:gd name="T111" fmla="*/ 2147483646 h 934"/>
                <a:gd name="T112" fmla="*/ 923918008 w 193"/>
                <a:gd name="T113" fmla="*/ 2147483646 h 934"/>
                <a:gd name="T114" fmla="*/ 923918008 w 193"/>
                <a:gd name="T115" fmla="*/ 2147483646 h 934"/>
                <a:gd name="T116" fmla="*/ 923918008 w 193"/>
                <a:gd name="T117" fmla="*/ 2147483646 h 934"/>
                <a:gd name="T118" fmla="*/ 923918008 w 193"/>
                <a:gd name="T119" fmla="*/ 2147483646 h 934"/>
                <a:gd name="T120" fmla="*/ 923918008 w 193"/>
                <a:gd name="T121" fmla="*/ 2147483646 h 934"/>
                <a:gd name="T122" fmla="*/ 923918008 w 193"/>
                <a:gd name="T123" fmla="*/ 2147483646 h 9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3" h="934">
                  <a:moveTo>
                    <a:pt x="7" y="0"/>
                  </a:moveTo>
                  <a:cubicBezTo>
                    <a:pt x="21" y="20"/>
                    <a:pt x="53" y="69"/>
                    <a:pt x="86" y="138"/>
                  </a:cubicBezTo>
                  <a:cubicBezTo>
                    <a:pt x="86" y="138"/>
                    <a:pt x="86" y="138"/>
                    <a:pt x="86" y="138"/>
                  </a:cubicBezTo>
                  <a:cubicBezTo>
                    <a:pt x="86" y="138"/>
                    <a:pt x="86" y="138"/>
                    <a:pt x="87" y="138"/>
                  </a:cubicBezTo>
                  <a:cubicBezTo>
                    <a:pt x="87" y="138"/>
                    <a:pt x="87" y="138"/>
                    <a:pt x="87" y="138"/>
                  </a:cubicBezTo>
                  <a:cubicBezTo>
                    <a:pt x="87" y="138"/>
                    <a:pt x="87" y="138"/>
                    <a:pt x="87" y="138"/>
                  </a:cubicBezTo>
                  <a:cubicBezTo>
                    <a:pt x="87" y="138"/>
                    <a:pt x="87" y="138"/>
                    <a:pt x="87" y="138"/>
                  </a:cubicBezTo>
                  <a:cubicBezTo>
                    <a:pt x="87" y="138"/>
                    <a:pt x="87" y="138"/>
                    <a:pt x="87" y="138"/>
                  </a:cubicBezTo>
                  <a:cubicBezTo>
                    <a:pt x="100" y="167"/>
                    <a:pt x="114" y="198"/>
                    <a:pt x="127" y="232"/>
                  </a:cubicBezTo>
                  <a:cubicBezTo>
                    <a:pt x="127" y="232"/>
                    <a:pt x="127" y="232"/>
                    <a:pt x="127" y="232"/>
                  </a:cubicBezTo>
                  <a:cubicBezTo>
                    <a:pt x="127" y="232"/>
                    <a:pt x="127" y="232"/>
                    <a:pt x="127" y="232"/>
                  </a:cubicBezTo>
                  <a:cubicBezTo>
                    <a:pt x="127" y="232"/>
                    <a:pt x="127" y="232"/>
                    <a:pt x="127" y="232"/>
                  </a:cubicBezTo>
                  <a:cubicBezTo>
                    <a:pt x="127" y="232"/>
                    <a:pt x="127" y="232"/>
                    <a:pt x="127" y="232"/>
                  </a:cubicBezTo>
                  <a:cubicBezTo>
                    <a:pt x="127" y="232"/>
                    <a:pt x="127" y="232"/>
                    <a:pt x="127" y="232"/>
                  </a:cubicBezTo>
                  <a:cubicBezTo>
                    <a:pt x="0" y="232"/>
                    <a:pt x="0" y="232"/>
                    <a:pt x="0" y="232"/>
                  </a:cubicBezTo>
                  <a:cubicBezTo>
                    <a:pt x="0" y="337"/>
                    <a:pt x="0" y="337"/>
                    <a:pt x="0" y="337"/>
                  </a:cubicBezTo>
                  <a:cubicBezTo>
                    <a:pt x="0" y="337"/>
                    <a:pt x="0" y="337"/>
                    <a:pt x="0" y="337"/>
                  </a:cubicBezTo>
                  <a:cubicBezTo>
                    <a:pt x="50" y="337"/>
                    <a:pt x="91" y="378"/>
                    <a:pt x="91" y="429"/>
                  </a:cubicBezTo>
                  <a:cubicBezTo>
                    <a:pt x="91" y="429"/>
                    <a:pt x="91" y="429"/>
                    <a:pt x="91" y="429"/>
                  </a:cubicBezTo>
                  <a:cubicBezTo>
                    <a:pt x="91" y="429"/>
                    <a:pt x="91" y="429"/>
                    <a:pt x="91" y="429"/>
                  </a:cubicBezTo>
                  <a:cubicBezTo>
                    <a:pt x="91" y="429"/>
                    <a:pt x="91" y="429"/>
                    <a:pt x="91" y="429"/>
                  </a:cubicBezTo>
                  <a:cubicBezTo>
                    <a:pt x="91" y="429"/>
                    <a:pt x="91" y="429"/>
                    <a:pt x="91" y="429"/>
                  </a:cubicBezTo>
                  <a:cubicBezTo>
                    <a:pt x="91" y="479"/>
                    <a:pt x="50" y="520"/>
                    <a:pt x="0" y="520"/>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0" y="725"/>
                  </a:cubicBezTo>
                  <a:cubicBezTo>
                    <a:pt x="0" y="725"/>
                    <a:pt x="0"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1" y="725"/>
                    <a:pt x="1" y="725"/>
                  </a:cubicBezTo>
                  <a:cubicBezTo>
                    <a:pt x="1" y="725"/>
                    <a:pt x="2" y="725"/>
                    <a:pt x="2" y="725"/>
                  </a:cubicBezTo>
                  <a:cubicBezTo>
                    <a:pt x="2" y="725"/>
                    <a:pt x="2" y="725"/>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2" y="726"/>
                    <a:pt x="2" y="726"/>
                    <a:pt x="2" y="726"/>
                  </a:cubicBezTo>
                  <a:cubicBezTo>
                    <a:pt x="12" y="737"/>
                    <a:pt x="21" y="824"/>
                    <a:pt x="21" y="934"/>
                  </a:cubicBezTo>
                  <a:cubicBezTo>
                    <a:pt x="130" y="934"/>
                    <a:pt x="130" y="934"/>
                    <a:pt x="130" y="934"/>
                  </a:cubicBezTo>
                  <a:cubicBezTo>
                    <a:pt x="130" y="934"/>
                    <a:pt x="130" y="934"/>
                    <a:pt x="130" y="933"/>
                  </a:cubicBezTo>
                  <a:cubicBezTo>
                    <a:pt x="133" y="928"/>
                    <a:pt x="135" y="923"/>
                    <a:pt x="137" y="917"/>
                  </a:cubicBezTo>
                  <a:cubicBezTo>
                    <a:pt x="154" y="874"/>
                    <a:pt x="169" y="826"/>
                    <a:pt x="178" y="770"/>
                  </a:cubicBezTo>
                  <a:cubicBezTo>
                    <a:pt x="188" y="715"/>
                    <a:pt x="193" y="652"/>
                    <a:pt x="193" y="575"/>
                  </a:cubicBezTo>
                  <a:cubicBezTo>
                    <a:pt x="193" y="574"/>
                    <a:pt x="193" y="574"/>
                    <a:pt x="193" y="574"/>
                  </a:cubicBezTo>
                  <a:cubicBezTo>
                    <a:pt x="193" y="574"/>
                    <a:pt x="193" y="574"/>
                    <a:pt x="193" y="574"/>
                  </a:cubicBezTo>
                  <a:cubicBezTo>
                    <a:pt x="193" y="574"/>
                    <a:pt x="193" y="574"/>
                    <a:pt x="193" y="574"/>
                  </a:cubicBezTo>
                  <a:cubicBezTo>
                    <a:pt x="193" y="574"/>
                    <a:pt x="193" y="573"/>
                    <a:pt x="193" y="573"/>
                  </a:cubicBezTo>
                  <a:cubicBezTo>
                    <a:pt x="193" y="573"/>
                    <a:pt x="193" y="573"/>
                    <a:pt x="193" y="573"/>
                  </a:cubicBezTo>
                  <a:cubicBezTo>
                    <a:pt x="193" y="572"/>
                    <a:pt x="193" y="572"/>
                    <a:pt x="193" y="572"/>
                  </a:cubicBezTo>
                  <a:cubicBezTo>
                    <a:pt x="193" y="572"/>
                    <a:pt x="193" y="572"/>
                    <a:pt x="193" y="572"/>
                  </a:cubicBezTo>
                  <a:cubicBezTo>
                    <a:pt x="193" y="572"/>
                    <a:pt x="193" y="572"/>
                    <a:pt x="193" y="572"/>
                  </a:cubicBezTo>
                  <a:cubicBezTo>
                    <a:pt x="193" y="572"/>
                    <a:pt x="193" y="572"/>
                    <a:pt x="193" y="571"/>
                  </a:cubicBezTo>
                  <a:cubicBezTo>
                    <a:pt x="193" y="571"/>
                    <a:pt x="193" y="571"/>
                    <a:pt x="193" y="571"/>
                  </a:cubicBezTo>
                  <a:cubicBezTo>
                    <a:pt x="193" y="571"/>
                    <a:pt x="193" y="571"/>
                    <a:pt x="193" y="571"/>
                  </a:cubicBezTo>
                  <a:cubicBezTo>
                    <a:pt x="193" y="571"/>
                    <a:pt x="193" y="571"/>
                    <a:pt x="193" y="571"/>
                  </a:cubicBezTo>
                  <a:cubicBezTo>
                    <a:pt x="193" y="570"/>
                    <a:pt x="193" y="570"/>
                    <a:pt x="193" y="570"/>
                  </a:cubicBezTo>
                  <a:cubicBezTo>
                    <a:pt x="193" y="570"/>
                    <a:pt x="193" y="570"/>
                    <a:pt x="193" y="570"/>
                  </a:cubicBezTo>
                  <a:cubicBezTo>
                    <a:pt x="193" y="570"/>
                    <a:pt x="193" y="570"/>
                    <a:pt x="193" y="570"/>
                  </a:cubicBezTo>
                  <a:cubicBezTo>
                    <a:pt x="193" y="570"/>
                    <a:pt x="193" y="569"/>
                    <a:pt x="193" y="569"/>
                  </a:cubicBezTo>
                  <a:cubicBezTo>
                    <a:pt x="193" y="569"/>
                    <a:pt x="193" y="569"/>
                    <a:pt x="193" y="569"/>
                  </a:cubicBezTo>
                  <a:cubicBezTo>
                    <a:pt x="193" y="569"/>
                    <a:pt x="193" y="569"/>
                    <a:pt x="193" y="569"/>
                  </a:cubicBezTo>
                  <a:cubicBezTo>
                    <a:pt x="193" y="569"/>
                    <a:pt x="193" y="569"/>
                    <a:pt x="193" y="568"/>
                  </a:cubicBezTo>
                  <a:cubicBezTo>
                    <a:pt x="193" y="568"/>
                    <a:pt x="193" y="568"/>
                    <a:pt x="193" y="568"/>
                  </a:cubicBezTo>
                  <a:cubicBezTo>
                    <a:pt x="193" y="568"/>
                    <a:pt x="193" y="568"/>
                    <a:pt x="193" y="568"/>
                  </a:cubicBezTo>
                  <a:cubicBezTo>
                    <a:pt x="193" y="568"/>
                    <a:pt x="193" y="568"/>
                    <a:pt x="193" y="568"/>
                  </a:cubicBezTo>
                  <a:cubicBezTo>
                    <a:pt x="193" y="568"/>
                    <a:pt x="193" y="568"/>
                    <a:pt x="193" y="568"/>
                  </a:cubicBezTo>
                  <a:cubicBezTo>
                    <a:pt x="193" y="568"/>
                    <a:pt x="193" y="567"/>
                    <a:pt x="193" y="567"/>
                  </a:cubicBezTo>
                  <a:cubicBezTo>
                    <a:pt x="193" y="567"/>
                    <a:pt x="193" y="567"/>
                    <a:pt x="193" y="567"/>
                  </a:cubicBezTo>
                  <a:cubicBezTo>
                    <a:pt x="193" y="567"/>
                    <a:pt x="193" y="567"/>
                    <a:pt x="193" y="567"/>
                  </a:cubicBezTo>
                  <a:cubicBezTo>
                    <a:pt x="193" y="567"/>
                    <a:pt x="193" y="567"/>
                    <a:pt x="193" y="567"/>
                  </a:cubicBezTo>
                  <a:cubicBezTo>
                    <a:pt x="193" y="567"/>
                    <a:pt x="193" y="567"/>
                    <a:pt x="193" y="567"/>
                  </a:cubicBezTo>
                  <a:cubicBezTo>
                    <a:pt x="193" y="566"/>
                    <a:pt x="193" y="566"/>
                    <a:pt x="193" y="566"/>
                  </a:cubicBezTo>
                  <a:cubicBezTo>
                    <a:pt x="193" y="566"/>
                    <a:pt x="193" y="566"/>
                    <a:pt x="193" y="566"/>
                  </a:cubicBezTo>
                  <a:cubicBezTo>
                    <a:pt x="193" y="566"/>
                    <a:pt x="193" y="566"/>
                    <a:pt x="193" y="566"/>
                  </a:cubicBezTo>
                  <a:cubicBezTo>
                    <a:pt x="193" y="566"/>
                    <a:pt x="193" y="566"/>
                    <a:pt x="193" y="566"/>
                  </a:cubicBezTo>
                  <a:cubicBezTo>
                    <a:pt x="193" y="565"/>
                    <a:pt x="193" y="565"/>
                    <a:pt x="193" y="565"/>
                  </a:cubicBezTo>
                  <a:cubicBezTo>
                    <a:pt x="193" y="565"/>
                    <a:pt x="193" y="565"/>
                    <a:pt x="193" y="565"/>
                  </a:cubicBezTo>
                  <a:cubicBezTo>
                    <a:pt x="193" y="565"/>
                    <a:pt x="193" y="564"/>
                    <a:pt x="193" y="564"/>
                  </a:cubicBezTo>
                  <a:cubicBezTo>
                    <a:pt x="193" y="564"/>
                    <a:pt x="193" y="564"/>
                    <a:pt x="193" y="564"/>
                  </a:cubicBezTo>
                  <a:cubicBezTo>
                    <a:pt x="193" y="564"/>
                    <a:pt x="193" y="564"/>
                    <a:pt x="193" y="564"/>
                  </a:cubicBezTo>
                  <a:cubicBezTo>
                    <a:pt x="193" y="564"/>
                    <a:pt x="193" y="564"/>
                    <a:pt x="193" y="564"/>
                  </a:cubicBezTo>
                  <a:cubicBezTo>
                    <a:pt x="193" y="564"/>
                    <a:pt x="193" y="563"/>
                    <a:pt x="193" y="563"/>
                  </a:cubicBezTo>
                  <a:cubicBezTo>
                    <a:pt x="193" y="563"/>
                    <a:pt x="193" y="563"/>
                    <a:pt x="193" y="563"/>
                  </a:cubicBezTo>
                  <a:cubicBezTo>
                    <a:pt x="193" y="563"/>
                    <a:pt x="193" y="563"/>
                    <a:pt x="193" y="563"/>
                  </a:cubicBezTo>
                  <a:cubicBezTo>
                    <a:pt x="193" y="563"/>
                    <a:pt x="193" y="563"/>
                    <a:pt x="193" y="563"/>
                  </a:cubicBezTo>
                  <a:cubicBezTo>
                    <a:pt x="191" y="322"/>
                    <a:pt x="81" y="117"/>
                    <a:pt x="28" y="32"/>
                  </a:cubicBezTo>
                  <a:cubicBezTo>
                    <a:pt x="19" y="18"/>
                    <a:pt x="12" y="7"/>
                    <a:pt x="7" y="0"/>
                  </a:cubicBezTo>
                </a:path>
              </a:pathLst>
            </a:custGeom>
            <a:solidFill>
              <a:srgbClr val="F9FB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30"/>
            <p:cNvSpPr>
              <a:spLocks noEditPoints="1"/>
            </p:cNvSpPr>
            <p:nvPr/>
          </p:nvSpPr>
          <p:spPr bwMode="auto">
            <a:xfrm>
              <a:off x="3727450" y="1200150"/>
              <a:ext cx="277812" cy="509588"/>
            </a:xfrm>
            <a:custGeom>
              <a:avLst/>
              <a:gdLst>
                <a:gd name="T0" fmla="*/ 607712656 w 127"/>
                <a:gd name="T1" fmla="*/ 1114506136 h 233"/>
                <a:gd name="T2" fmla="*/ 0 w 127"/>
                <a:gd name="T3" fmla="*/ 1114506136 h 233"/>
                <a:gd name="T4" fmla="*/ 607712656 w 127"/>
                <a:gd name="T5" fmla="*/ 1114506136 h 233"/>
                <a:gd name="T6" fmla="*/ 607712656 w 127"/>
                <a:gd name="T7" fmla="*/ 1114506136 h 233"/>
                <a:gd name="T8" fmla="*/ 607712656 w 127"/>
                <a:gd name="T9" fmla="*/ 1114506136 h 233"/>
                <a:gd name="T10" fmla="*/ 607712656 w 127"/>
                <a:gd name="T11" fmla="*/ 1114506136 h 233"/>
                <a:gd name="T12" fmla="*/ 607712656 w 127"/>
                <a:gd name="T13" fmla="*/ 1114506136 h 233"/>
                <a:gd name="T14" fmla="*/ 416306751 w 127"/>
                <a:gd name="T15" fmla="*/ 664876741 h 233"/>
                <a:gd name="T16" fmla="*/ 416306751 w 127"/>
                <a:gd name="T17" fmla="*/ 664876741 h 233"/>
                <a:gd name="T18" fmla="*/ 416306751 w 127"/>
                <a:gd name="T19" fmla="*/ 664876741 h 233"/>
                <a:gd name="T20" fmla="*/ 416306751 w 127"/>
                <a:gd name="T21" fmla="*/ 664876741 h 233"/>
                <a:gd name="T22" fmla="*/ 416306751 w 127"/>
                <a:gd name="T23" fmla="*/ 664876741 h 233"/>
                <a:gd name="T24" fmla="*/ 416306751 w 127"/>
                <a:gd name="T25" fmla="*/ 664876741 h 233"/>
                <a:gd name="T26" fmla="*/ 411522697 w 127"/>
                <a:gd name="T27" fmla="*/ 664876741 h 233"/>
                <a:gd name="T28" fmla="*/ 416306751 w 127"/>
                <a:gd name="T29" fmla="*/ 664876741 h 233"/>
                <a:gd name="T30" fmla="*/ 411522697 w 127"/>
                <a:gd name="T31" fmla="*/ 664876741 h 233"/>
                <a:gd name="T32" fmla="*/ 33494940 w 127"/>
                <a:gd name="T33" fmla="*/ 0 h 233"/>
                <a:gd name="T34" fmla="*/ 411522697 w 127"/>
                <a:gd name="T35" fmla="*/ 664876741 h 233"/>
                <a:gd name="T36" fmla="*/ 33494940 w 127"/>
                <a:gd name="T37" fmla="*/ 4783129 h 233"/>
                <a:gd name="T38" fmla="*/ 33494940 w 127"/>
                <a:gd name="T39" fmla="*/ 0 h 23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 h="233">
                  <a:moveTo>
                    <a:pt x="127" y="233"/>
                  </a:moveTo>
                  <a:cubicBezTo>
                    <a:pt x="0" y="233"/>
                    <a:pt x="0" y="233"/>
                    <a:pt x="0" y="233"/>
                  </a:cubicBezTo>
                  <a:cubicBezTo>
                    <a:pt x="127" y="233"/>
                    <a:pt x="127" y="233"/>
                    <a:pt x="127" y="233"/>
                  </a:cubicBezTo>
                  <a:cubicBezTo>
                    <a:pt x="127" y="233"/>
                    <a:pt x="127" y="233"/>
                    <a:pt x="127" y="233"/>
                  </a:cubicBezTo>
                  <a:moveTo>
                    <a:pt x="127" y="233"/>
                  </a:moveTo>
                  <a:cubicBezTo>
                    <a:pt x="127" y="233"/>
                    <a:pt x="127" y="233"/>
                    <a:pt x="127" y="233"/>
                  </a:cubicBezTo>
                  <a:cubicBezTo>
                    <a:pt x="127" y="233"/>
                    <a:pt x="127" y="233"/>
                    <a:pt x="127" y="233"/>
                  </a:cubicBezTo>
                  <a:moveTo>
                    <a:pt x="87" y="139"/>
                  </a:moveTo>
                  <a:cubicBezTo>
                    <a:pt x="87" y="139"/>
                    <a:pt x="87" y="139"/>
                    <a:pt x="87" y="139"/>
                  </a:cubicBezTo>
                  <a:cubicBezTo>
                    <a:pt x="87" y="139"/>
                    <a:pt x="87" y="139"/>
                    <a:pt x="87" y="139"/>
                  </a:cubicBezTo>
                  <a:moveTo>
                    <a:pt x="87" y="139"/>
                  </a:moveTo>
                  <a:cubicBezTo>
                    <a:pt x="87" y="139"/>
                    <a:pt x="87" y="139"/>
                    <a:pt x="87" y="139"/>
                  </a:cubicBezTo>
                  <a:cubicBezTo>
                    <a:pt x="87" y="139"/>
                    <a:pt x="87" y="139"/>
                    <a:pt x="87" y="139"/>
                  </a:cubicBezTo>
                  <a:moveTo>
                    <a:pt x="86" y="139"/>
                  </a:moveTo>
                  <a:cubicBezTo>
                    <a:pt x="86" y="139"/>
                    <a:pt x="86" y="139"/>
                    <a:pt x="87" y="139"/>
                  </a:cubicBezTo>
                  <a:cubicBezTo>
                    <a:pt x="86" y="139"/>
                    <a:pt x="86" y="139"/>
                    <a:pt x="86" y="139"/>
                  </a:cubicBezTo>
                  <a:moveTo>
                    <a:pt x="7" y="0"/>
                  </a:moveTo>
                  <a:cubicBezTo>
                    <a:pt x="21" y="20"/>
                    <a:pt x="53" y="69"/>
                    <a:pt x="86" y="139"/>
                  </a:cubicBezTo>
                  <a:cubicBezTo>
                    <a:pt x="53" y="70"/>
                    <a:pt x="21" y="21"/>
                    <a:pt x="7" y="1"/>
                  </a:cubicBezTo>
                  <a:cubicBezTo>
                    <a:pt x="7" y="1"/>
                    <a:pt x="7" y="1"/>
                    <a:pt x="7" y="0"/>
                  </a:cubicBezTo>
                </a:path>
              </a:pathLst>
            </a:custGeom>
            <a:solidFill>
              <a:srgbClr val="FC4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31"/>
            <p:cNvSpPr>
              <a:spLocks noEditPoints="1"/>
            </p:cNvSpPr>
            <p:nvPr/>
          </p:nvSpPr>
          <p:spPr bwMode="auto">
            <a:xfrm>
              <a:off x="3727450" y="2790825"/>
              <a:ext cx="46037" cy="457200"/>
            </a:xfrm>
            <a:custGeom>
              <a:avLst/>
              <a:gdLst>
                <a:gd name="T0" fmla="*/ 100924065 w 21"/>
                <a:gd name="T1" fmla="*/ 1000152344 h 209"/>
                <a:gd name="T2" fmla="*/ 9610772 w 21"/>
                <a:gd name="T3" fmla="*/ 4786381 h 209"/>
                <a:gd name="T4" fmla="*/ 9610772 w 21"/>
                <a:gd name="T5" fmla="*/ 4786381 h 209"/>
                <a:gd name="T6" fmla="*/ 9610772 w 21"/>
                <a:gd name="T7" fmla="*/ 4786381 h 209"/>
                <a:gd name="T8" fmla="*/ 9610772 w 21"/>
                <a:gd name="T9" fmla="*/ 4786381 h 209"/>
                <a:gd name="T10" fmla="*/ 9610772 w 21"/>
                <a:gd name="T11" fmla="*/ 4786381 h 209"/>
                <a:gd name="T12" fmla="*/ 9610772 w 21"/>
                <a:gd name="T13" fmla="*/ 4786381 h 209"/>
                <a:gd name="T14" fmla="*/ 9610772 w 21"/>
                <a:gd name="T15" fmla="*/ 4786381 h 209"/>
                <a:gd name="T16" fmla="*/ 9610772 w 21"/>
                <a:gd name="T17" fmla="*/ 4786381 h 209"/>
                <a:gd name="T18" fmla="*/ 9610772 w 21"/>
                <a:gd name="T19" fmla="*/ 4786381 h 209"/>
                <a:gd name="T20" fmla="*/ 9610772 w 21"/>
                <a:gd name="T21" fmla="*/ 4786381 h 209"/>
                <a:gd name="T22" fmla="*/ 9610772 w 21"/>
                <a:gd name="T23" fmla="*/ 4786381 h 209"/>
                <a:gd name="T24" fmla="*/ 9610772 w 21"/>
                <a:gd name="T25" fmla="*/ 4786381 h 209"/>
                <a:gd name="T26" fmla="*/ 9610772 w 21"/>
                <a:gd name="T27" fmla="*/ 4786381 h 209"/>
                <a:gd name="T28" fmla="*/ 9610772 w 21"/>
                <a:gd name="T29" fmla="*/ 4786381 h 209"/>
                <a:gd name="T30" fmla="*/ 4805386 w 21"/>
                <a:gd name="T31" fmla="*/ 0 h 209"/>
                <a:gd name="T32" fmla="*/ 4805386 w 21"/>
                <a:gd name="T33" fmla="*/ 0 h 209"/>
                <a:gd name="T34" fmla="*/ 4805386 w 21"/>
                <a:gd name="T35" fmla="*/ 0 h 209"/>
                <a:gd name="T36" fmla="*/ 4805386 w 21"/>
                <a:gd name="T37" fmla="*/ 0 h 209"/>
                <a:gd name="T38" fmla="*/ 4805386 w 21"/>
                <a:gd name="T39" fmla="*/ 0 h 209"/>
                <a:gd name="T40" fmla="*/ 4805386 w 21"/>
                <a:gd name="T41" fmla="*/ 0 h 209"/>
                <a:gd name="T42" fmla="*/ 4805386 w 21"/>
                <a:gd name="T43" fmla="*/ 0 h 209"/>
                <a:gd name="T44" fmla="*/ 4805386 w 21"/>
                <a:gd name="T45" fmla="*/ 0 h 209"/>
                <a:gd name="T46" fmla="*/ 4805386 w 21"/>
                <a:gd name="T47" fmla="*/ 0 h 209"/>
                <a:gd name="T48" fmla="*/ 4805386 w 21"/>
                <a:gd name="T49" fmla="*/ 0 h 209"/>
                <a:gd name="T50" fmla="*/ 4805386 w 21"/>
                <a:gd name="T51" fmla="*/ 0 h 209"/>
                <a:gd name="T52" fmla="*/ 4805386 w 21"/>
                <a:gd name="T53" fmla="*/ 0 h 209"/>
                <a:gd name="T54" fmla="*/ 4805386 w 21"/>
                <a:gd name="T55" fmla="*/ 0 h 209"/>
                <a:gd name="T56" fmla="*/ 4805386 w 21"/>
                <a:gd name="T57" fmla="*/ 0 h 209"/>
                <a:gd name="T58" fmla="*/ 4805386 w 21"/>
                <a:gd name="T59" fmla="*/ 0 h 209"/>
                <a:gd name="T60" fmla="*/ 4805386 w 21"/>
                <a:gd name="T61" fmla="*/ 0 h 209"/>
                <a:gd name="T62" fmla="*/ 4805386 w 21"/>
                <a:gd name="T63" fmla="*/ 0 h 209"/>
                <a:gd name="T64" fmla="*/ 4805386 w 21"/>
                <a:gd name="T65" fmla="*/ 0 h 209"/>
                <a:gd name="T66" fmla="*/ 4805386 w 21"/>
                <a:gd name="T67" fmla="*/ 0 h 209"/>
                <a:gd name="T68" fmla="*/ 4805386 w 21"/>
                <a:gd name="T69" fmla="*/ 0 h 209"/>
                <a:gd name="T70" fmla="*/ 4805386 w 21"/>
                <a:gd name="T71" fmla="*/ 0 h 209"/>
                <a:gd name="T72" fmla="*/ 4805386 w 21"/>
                <a:gd name="T73" fmla="*/ 0 h 209"/>
                <a:gd name="T74" fmla="*/ 4805386 w 21"/>
                <a:gd name="T75" fmla="*/ 0 h 209"/>
                <a:gd name="T76" fmla="*/ 4805386 w 21"/>
                <a:gd name="T77" fmla="*/ 0 h 209"/>
                <a:gd name="T78" fmla="*/ 4805386 w 21"/>
                <a:gd name="T79" fmla="*/ 0 h 209"/>
                <a:gd name="T80" fmla="*/ 4805386 w 21"/>
                <a:gd name="T81" fmla="*/ 0 h 209"/>
                <a:gd name="T82" fmla="*/ 4805386 w 21"/>
                <a:gd name="T83" fmla="*/ 0 h 209"/>
                <a:gd name="T84" fmla="*/ 4805386 w 21"/>
                <a:gd name="T85" fmla="*/ 0 h 209"/>
                <a:gd name="T86" fmla="*/ 4805386 w 21"/>
                <a:gd name="T87" fmla="*/ 0 h 209"/>
                <a:gd name="T88" fmla="*/ 0 w 21"/>
                <a:gd name="T89" fmla="*/ 0 h 209"/>
                <a:gd name="T90" fmla="*/ 0 w 21"/>
                <a:gd name="T91" fmla="*/ 0 h 209"/>
                <a:gd name="T92" fmla="*/ 0 w 21"/>
                <a:gd name="T93" fmla="*/ 0 h 209"/>
                <a:gd name="T94" fmla="*/ 0 w 21"/>
                <a:gd name="T95" fmla="*/ 0 h 209"/>
                <a:gd name="T96" fmla="*/ 0 w 21"/>
                <a:gd name="T97" fmla="*/ 0 h 209"/>
                <a:gd name="T98" fmla="*/ 0 w 21"/>
                <a:gd name="T99" fmla="*/ 0 h 209"/>
                <a:gd name="T100" fmla="*/ 0 w 21"/>
                <a:gd name="T101" fmla="*/ 0 h 209"/>
                <a:gd name="T102" fmla="*/ 0 w 21"/>
                <a:gd name="T103" fmla="*/ 0 h 209"/>
                <a:gd name="T104" fmla="*/ 0 w 21"/>
                <a:gd name="T105" fmla="*/ 0 h 209"/>
                <a:gd name="T106" fmla="*/ 0 w 21"/>
                <a:gd name="T107" fmla="*/ 0 h 209"/>
                <a:gd name="T108" fmla="*/ 0 w 21"/>
                <a:gd name="T109" fmla="*/ 0 h 209"/>
                <a:gd name="T110" fmla="*/ 0 w 21"/>
                <a:gd name="T111" fmla="*/ 0 h 209"/>
                <a:gd name="T112" fmla="*/ 0 w 21"/>
                <a:gd name="T113" fmla="*/ 0 h 20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 h="209">
                  <a:moveTo>
                    <a:pt x="2" y="1"/>
                  </a:moveTo>
                  <a:cubicBezTo>
                    <a:pt x="12" y="12"/>
                    <a:pt x="21" y="99"/>
                    <a:pt x="21" y="209"/>
                  </a:cubicBezTo>
                  <a:cubicBezTo>
                    <a:pt x="21" y="209"/>
                    <a:pt x="21" y="209"/>
                    <a:pt x="21" y="209"/>
                  </a:cubicBezTo>
                  <a:cubicBezTo>
                    <a:pt x="21" y="99"/>
                    <a:pt x="12" y="12"/>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0"/>
                  </a:moveTo>
                  <a:cubicBezTo>
                    <a:pt x="2" y="0"/>
                    <a:pt x="2" y="0"/>
                    <a:pt x="2" y="1"/>
                  </a:cubicBezTo>
                  <a:cubicBezTo>
                    <a:pt x="2" y="0"/>
                    <a:pt x="2" y="0"/>
                    <a:pt x="2"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32"/>
            <p:cNvSpPr>
              <a:spLocks/>
            </p:cNvSpPr>
            <p:nvPr/>
          </p:nvSpPr>
          <p:spPr bwMode="auto">
            <a:xfrm>
              <a:off x="3962400" y="3352800"/>
              <a:ext cx="1587" cy="3175"/>
            </a:xfrm>
            <a:custGeom>
              <a:avLst/>
              <a:gdLst>
                <a:gd name="T0" fmla="*/ 2518569 w 1"/>
                <a:gd name="T1" fmla="*/ 0 h 1"/>
                <a:gd name="T2" fmla="*/ 0 w 1"/>
                <a:gd name="T3" fmla="*/ 10080625 h 1"/>
                <a:gd name="T4" fmla="*/ 0 w 1"/>
                <a:gd name="T5" fmla="*/ 10080625 h 1"/>
                <a:gd name="T6" fmla="*/ 2518569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1" y="0"/>
                    <a:pt x="1" y="1"/>
                    <a:pt x="0" y="1"/>
                  </a:cubicBezTo>
                  <a:cubicBezTo>
                    <a:pt x="0" y="1"/>
                    <a:pt x="0" y="1"/>
                    <a:pt x="0" y="1"/>
                  </a:cubicBezTo>
                  <a:cubicBezTo>
                    <a:pt x="0" y="1"/>
                    <a:pt x="1" y="1"/>
                    <a:pt x="1" y="0"/>
                  </a:cubicBezTo>
                </a:path>
              </a:pathLst>
            </a:custGeom>
            <a:solidFill>
              <a:srgbClr val="FCFD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Freeform 33"/>
            <p:cNvSpPr>
              <a:spLocks/>
            </p:cNvSpPr>
            <p:nvPr/>
          </p:nvSpPr>
          <p:spPr bwMode="auto">
            <a:xfrm>
              <a:off x="3962400" y="3355975"/>
              <a:ext cx="0" cy="1588"/>
            </a:xfrm>
            <a:custGeom>
              <a:avLst/>
              <a:gdLst>
                <a:gd name="T0" fmla="*/ 0 h 1"/>
                <a:gd name="T1" fmla="*/ 2521744 h 1"/>
                <a:gd name="T2" fmla="*/ 0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0"/>
                    <a:pt x="0" y="1"/>
                  </a:cubicBezTo>
                  <a:cubicBezTo>
                    <a:pt x="0" y="1"/>
                    <a:pt x="0" y="0"/>
                    <a:pt x="0" y="0"/>
                  </a:cubicBezTo>
                  <a:cubicBezTo>
                    <a:pt x="0" y="0"/>
                    <a:pt x="0" y="0"/>
                    <a:pt x="0" y="0"/>
                  </a:cubicBezTo>
                </a:path>
              </a:pathLst>
            </a:custGeom>
            <a:solidFill>
              <a:srgbClr val="F9FB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Freeform 34"/>
            <p:cNvSpPr>
              <a:spLocks/>
            </p:cNvSpPr>
            <p:nvPr/>
          </p:nvSpPr>
          <p:spPr bwMode="auto">
            <a:xfrm>
              <a:off x="3962400" y="3305175"/>
              <a:ext cx="25400" cy="52388"/>
            </a:xfrm>
            <a:custGeom>
              <a:avLst/>
              <a:gdLst>
                <a:gd name="T0" fmla="*/ 53763333 w 12"/>
                <a:gd name="T1" fmla="*/ 0 h 24"/>
                <a:gd name="T2" fmla="*/ 0 w 12"/>
                <a:gd name="T3" fmla="*/ 114354273 h 24"/>
                <a:gd name="T4" fmla="*/ 0 w 12"/>
                <a:gd name="T5" fmla="*/ 114354273 h 24"/>
                <a:gd name="T6" fmla="*/ 0 w 12"/>
                <a:gd name="T7" fmla="*/ 109589148 h 24"/>
                <a:gd name="T8" fmla="*/ 4480983 w 12"/>
                <a:gd name="T9" fmla="*/ 104824022 h 24"/>
                <a:gd name="T10" fmla="*/ 53763333 w 12"/>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4">
                  <a:moveTo>
                    <a:pt x="12" y="0"/>
                  </a:moveTo>
                  <a:cubicBezTo>
                    <a:pt x="8" y="8"/>
                    <a:pt x="4" y="16"/>
                    <a:pt x="0" y="24"/>
                  </a:cubicBezTo>
                  <a:cubicBezTo>
                    <a:pt x="0" y="24"/>
                    <a:pt x="0" y="24"/>
                    <a:pt x="0" y="24"/>
                  </a:cubicBezTo>
                  <a:cubicBezTo>
                    <a:pt x="0" y="23"/>
                    <a:pt x="0" y="23"/>
                    <a:pt x="0" y="23"/>
                  </a:cubicBezTo>
                  <a:cubicBezTo>
                    <a:pt x="1" y="23"/>
                    <a:pt x="1" y="22"/>
                    <a:pt x="1" y="22"/>
                  </a:cubicBezTo>
                  <a:cubicBezTo>
                    <a:pt x="5" y="15"/>
                    <a:pt x="8" y="7"/>
                    <a:pt x="1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 name="Freeform 35"/>
            <p:cNvSpPr>
              <a:spLocks/>
            </p:cNvSpPr>
            <p:nvPr/>
          </p:nvSpPr>
          <p:spPr bwMode="auto">
            <a:xfrm>
              <a:off x="3736975" y="1189038"/>
              <a:ext cx="1587" cy="4763"/>
            </a:xfrm>
            <a:custGeom>
              <a:avLst/>
              <a:gdLst>
                <a:gd name="T0" fmla="*/ 0 w 1"/>
                <a:gd name="T1" fmla="*/ 0 h 2"/>
                <a:gd name="T2" fmla="*/ 2518569 w 1"/>
                <a:gd name="T3" fmla="*/ 11343085 h 2"/>
                <a:gd name="T4" fmla="*/ 0 w 1"/>
                <a:gd name="T5" fmla="*/ 0 h 2"/>
                <a:gd name="T6" fmla="*/ 0 60000 65536"/>
                <a:gd name="T7" fmla="*/ 0 60000 65536"/>
                <a:gd name="T8" fmla="*/ 0 60000 65536"/>
              </a:gdLst>
              <a:ahLst/>
              <a:cxnLst>
                <a:cxn ang="T6">
                  <a:pos x="T0" y="T1"/>
                </a:cxn>
                <a:cxn ang="T7">
                  <a:pos x="T2" y="T3"/>
                </a:cxn>
                <a:cxn ang="T8">
                  <a:pos x="T4" y="T5"/>
                </a:cxn>
              </a:cxnLst>
              <a:rect l="0" t="0" r="r" b="b"/>
              <a:pathLst>
                <a:path w="1" h="2">
                  <a:moveTo>
                    <a:pt x="0" y="0"/>
                  </a:moveTo>
                  <a:cubicBezTo>
                    <a:pt x="0" y="1"/>
                    <a:pt x="0" y="1"/>
                    <a:pt x="1" y="2"/>
                  </a:cubicBezTo>
                  <a:cubicBezTo>
                    <a:pt x="0" y="1"/>
                    <a:pt x="0" y="1"/>
                    <a:pt x="0" y="0"/>
                  </a:cubicBezTo>
                </a:path>
              </a:pathLst>
            </a:custGeom>
            <a:solidFill>
              <a:srgbClr val="FC4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 name="Freeform 36"/>
            <p:cNvSpPr>
              <a:spLocks/>
            </p:cNvSpPr>
            <p:nvPr/>
          </p:nvSpPr>
          <p:spPr bwMode="auto">
            <a:xfrm>
              <a:off x="3987800" y="3248025"/>
              <a:ext cx="25400" cy="52388"/>
            </a:xfrm>
            <a:custGeom>
              <a:avLst/>
              <a:gdLst>
                <a:gd name="T0" fmla="*/ 58650909 w 11"/>
                <a:gd name="T1" fmla="*/ 0 h 24"/>
                <a:gd name="T2" fmla="*/ 0 w 11"/>
                <a:gd name="T3" fmla="*/ 114354273 h 24"/>
                <a:gd name="T4" fmla="*/ 58650909 w 11"/>
                <a:gd name="T5" fmla="*/ 0 h 24"/>
                <a:gd name="T6" fmla="*/ 0 60000 65536"/>
                <a:gd name="T7" fmla="*/ 0 60000 65536"/>
                <a:gd name="T8" fmla="*/ 0 60000 65536"/>
              </a:gdLst>
              <a:ahLst/>
              <a:cxnLst>
                <a:cxn ang="T6">
                  <a:pos x="T0" y="T1"/>
                </a:cxn>
                <a:cxn ang="T7">
                  <a:pos x="T2" y="T3"/>
                </a:cxn>
                <a:cxn ang="T8">
                  <a:pos x="T4" y="T5"/>
                </a:cxn>
              </a:cxnLst>
              <a:rect l="0" t="0" r="r" b="b"/>
              <a:pathLst>
                <a:path w="11" h="24">
                  <a:moveTo>
                    <a:pt x="11" y="0"/>
                  </a:moveTo>
                  <a:cubicBezTo>
                    <a:pt x="8" y="8"/>
                    <a:pt x="4" y="16"/>
                    <a:pt x="0" y="24"/>
                  </a:cubicBezTo>
                  <a:cubicBezTo>
                    <a:pt x="4" y="16"/>
                    <a:pt x="8" y="8"/>
                    <a:pt x="11"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 name="Freeform 37"/>
            <p:cNvSpPr>
              <a:spLocks noEditPoints="1"/>
            </p:cNvSpPr>
            <p:nvPr/>
          </p:nvSpPr>
          <p:spPr bwMode="auto">
            <a:xfrm>
              <a:off x="3727450" y="1179513"/>
              <a:ext cx="277812" cy="530225"/>
            </a:xfrm>
            <a:custGeom>
              <a:avLst/>
              <a:gdLst>
                <a:gd name="T0" fmla="*/ 607712656 w 127"/>
                <a:gd name="T1" fmla="*/ 1161729548 h 242"/>
                <a:gd name="T2" fmla="*/ 607712656 w 127"/>
                <a:gd name="T3" fmla="*/ 1161729548 h 242"/>
                <a:gd name="T4" fmla="*/ 607712656 w 127"/>
                <a:gd name="T5" fmla="*/ 1161729548 h 242"/>
                <a:gd name="T6" fmla="*/ 607712656 w 127"/>
                <a:gd name="T7" fmla="*/ 1161729548 h 242"/>
                <a:gd name="T8" fmla="*/ 416306751 w 127"/>
                <a:gd name="T9" fmla="*/ 710479590 h 242"/>
                <a:gd name="T10" fmla="*/ 607712656 w 127"/>
                <a:gd name="T11" fmla="*/ 1161729548 h 242"/>
                <a:gd name="T12" fmla="*/ 416306751 w 127"/>
                <a:gd name="T13" fmla="*/ 710479590 h 242"/>
                <a:gd name="T14" fmla="*/ 416306751 w 127"/>
                <a:gd name="T15" fmla="*/ 710479590 h 242"/>
                <a:gd name="T16" fmla="*/ 416306751 w 127"/>
                <a:gd name="T17" fmla="*/ 710479590 h 242"/>
                <a:gd name="T18" fmla="*/ 416306751 w 127"/>
                <a:gd name="T19" fmla="*/ 710479590 h 242"/>
                <a:gd name="T20" fmla="*/ 416306751 w 127"/>
                <a:gd name="T21" fmla="*/ 710479590 h 242"/>
                <a:gd name="T22" fmla="*/ 416306751 w 127"/>
                <a:gd name="T23" fmla="*/ 710479590 h 242"/>
                <a:gd name="T24" fmla="*/ 416306751 w 127"/>
                <a:gd name="T25" fmla="*/ 710479590 h 242"/>
                <a:gd name="T26" fmla="*/ 411522697 w 127"/>
                <a:gd name="T27" fmla="*/ 710479590 h 242"/>
                <a:gd name="T28" fmla="*/ 411522697 w 127"/>
                <a:gd name="T29" fmla="*/ 710479590 h 242"/>
                <a:gd name="T30" fmla="*/ 411522697 w 127"/>
                <a:gd name="T31" fmla="*/ 710479590 h 242"/>
                <a:gd name="T32" fmla="*/ 28710886 w 127"/>
                <a:gd name="T33" fmla="*/ 38404065 h 242"/>
                <a:gd name="T34" fmla="*/ 33494940 w 127"/>
                <a:gd name="T35" fmla="*/ 43204573 h 242"/>
                <a:gd name="T36" fmla="*/ 33494940 w 127"/>
                <a:gd name="T37" fmla="*/ 43204573 h 242"/>
                <a:gd name="T38" fmla="*/ 28710886 w 127"/>
                <a:gd name="T39" fmla="*/ 38404065 h 242"/>
                <a:gd name="T40" fmla="*/ 0 w 127"/>
                <a:gd name="T41" fmla="*/ 0 h 242"/>
                <a:gd name="T42" fmla="*/ 0 w 127"/>
                <a:gd name="T43" fmla="*/ 0 h 242"/>
                <a:gd name="T44" fmla="*/ 0 w 127"/>
                <a:gd name="T45" fmla="*/ 0 h 242"/>
                <a:gd name="T46" fmla="*/ 0 w 127"/>
                <a:gd name="T47" fmla="*/ 0 h 2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7" h="242">
                  <a:moveTo>
                    <a:pt x="127" y="242"/>
                  </a:moveTo>
                  <a:cubicBezTo>
                    <a:pt x="127" y="242"/>
                    <a:pt x="127" y="242"/>
                    <a:pt x="127" y="242"/>
                  </a:cubicBezTo>
                  <a:cubicBezTo>
                    <a:pt x="127" y="242"/>
                    <a:pt x="127" y="242"/>
                    <a:pt x="127" y="242"/>
                  </a:cubicBezTo>
                  <a:cubicBezTo>
                    <a:pt x="127" y="242"/>
                    <a:pt x="127" y="242"/>
                    <a:pt x="127" y="242"/>
                  </a:cubicBezTo>
                  <a:moveTo>
                    <a:pt x="87" y="148"/>
                  </a:moveTo>
                  <a:cubicBezTo>
                    <a:pt x="100" y="177"/>
                    <a:pt x="114" y="208"/>
                    <a:pt x="127" y="242"/>
                  </a:cubicBezTo>
                  <a:cubicBezTo>
                    <a:pt x="114" y="208"/>
                    <a:pt x="100" y="177"/>
                    <a:pt x="87" y="148"/>
                  </a:cubicBezTo>
                  <a:moveTo>
                    <a:pt x="87" y="148"/>
                  </a:moveTo>
                  <a:cubicBezTo>
                    <a:pt x="87" y="148"/>
                    <a:pt x="87" y="148"/>
                    <a:pt x="87" y="148"/>
                  </a:cubicBezTo>
                  <a:cubicBezTo>
                    <a:pt x="87" y="148"/>
                    <a:pt x="87" y="148"/>
                    <a:pt x="87" y="148"/>
                  </a:cubicBezTo>
                  <a:moveTo>
                    <a:pt x="87" y="148"/>
                  </a:moveTo>
                  <a:cubicBezTo>
                    <a:pt x="87" y="148"/>
                    <a:pt x="87" y="148"/>
                    <a:pt x="87" y="148"/>
                  </a:cubicBezTo>
                  <a:cubicBezTo>
                    <a:pt x="87" y="148"/>
                    <a:pt x="87" y="148"/>
                    <a:pt x="87" y="148"/>
                  </a:cubicBezTo>
                  <a:moveTo>
                    <a:pt x="86" y="148"/>
                  </a:moveTo>
                  <a:cubicBezTo>
                    <a:pt x="86" y="148"/>
                    <a:pt x="86" y="148"/>
                    <a:pt x="86" y="148"/>
                  </a:cubicBezTo>
                  <a:cubicBezTo>
                    <a:pt x="86" y="148"/>
                    <a:pt x="86" y="148"/>
                    <a:pt x="86" y="148"/>
                  </a:cubicBezTo>
                  <a:moveTo>
                    <a:pt x="6" y="8"/>
                  </a:moveTo>
                  <a:cubicBezTo>
                    <a:pt x="6" y="8"/>
                    <a:pt x="7" y="9"/>
                    <a:pt x="7" y="9"/>
                  </a:cubicBezTo>
                  <a:cubicBezTo>
                    <a:pt x="7" y="9"/>
                    <a:pt x="7" y="9"/>
                    <a:pt x="7" y="9"/>
                  </a:cubicBezTo>
                  <a:cubicBezTo>
                    <a:pt x="7" y="9"/>
                    <a:pt x="6" y="8"/>
                    <a:pt x="6" y="8"/>
                  </a:cubicBezTo>
                  <a:moveTo>
                    <a:pt x="0" y="0"/>
                  </a:moveTo>
                  <a:cubicBezTo>
                    <a:pt x="0" y="0"/>
                    <a:pt x="0" y="0"/>
                    <a:pt x="0" y="0"/>
                  </a:cubicBezTo>
                  <a:cubicBezTo>
                    <a:pt x="0" y="0"/>
                    <a:pt x="0" y="0"/>
                    <a:pt x="0" y="0"/>
                  </a:cubicBezTo>
                  <a:cubicBezTo>
                    <a:pt x="0" y="0"/>
                    <a:pt x="0" y="0"/>
                    <a:pt x="0" y="0"/>
                  </a:cubicBezTo>
                </a:path>
              </a:pathLst>
            </a:custGeom>
            <a:solidFill>
              <a:srgbClr val="FC4B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 name="Freeform 38"/>
            <p:cNvSpPr>
              <a:spLocks/>
            </p:cNvSpPr>
            <p:nvPr/>
          </p:nvSpPr>
          <p:spPr bwMode="auto">
            <a:xfrm>
              <a:off x="3727450" y="1177925"/>
              <a:ext cx="277812" cy="531813"/>
            </a:xfrm>
            <a:custGeom>
              <a:avLst/>
              <a:gdLst>
                <a:gd name="T0" fmla="*/ 0 w 127"/>
                <a:gd name="T1" fmla="*/ 0 h 243"/>
                <a:gd name="T2" fmla="*/ 0 w 127"/>
                <a:gd name="T3" fmla="*/ 1163889164 h 243"/>
                <a:gd name="T4" fmla="*/ 607712656 w 127"/>
                <a:gd name="T5" fmla="*/ 1163889164 h 243"/>
                <a:gd name="T6" fmla="*/ 607712656 w 127"/>
                <a:gd name="T7" fmla="*/ 1163889164 h 243"/>
                <a:gd name="T8" fmla="*/ 607712656 w 127"/>
                <a:gd name="T9" fmla="*/ 1163889164 h 243"/>
                <a:gd name="T10" fmla="*/ 416306751 w 127"/>
                <a:gd name="T11" fmla="*/ 713660218 h 243"/>
                <a:gd name="T12" fmla="*/ 416306751 w 127"/>
                <a:gd name="T13" fmla="*/ 713660218 h 243"/>
                <a:gd name="T14" fmla="*/ 416306751 w 127"/>
                <a:gd name="T15" fmla="*/ 713660218 h 243"/>
                <a:gd name="T16" fmla="*/ 416306751 w 127"/>
                <a:gd name="T17" fmla="*/ 713660218 h 243"/>
                <a:gd name="T18" fmla="*/ 416306751 w 127"/>
                <a:gd name="T19" fmla="*/ 713660218 h 243"/>
                <a:gd name="T20" fmla="*/ 411522697 w 127"/>
                <a:gd name="T21" fmla="*/ 713660218 h 243"/>
                <a:gd name="T22" fmla="*/ 411522697 w 127"/>
                <a:gd name="T23" fmla="*/ 713660218 h 243"/>
                <a:gd name="T24" fmla="*/ 33494940 w 127"/>
                <a:gd name="T25" fmla="*/ 47895998 h 243"/>
                <a:gd name="T26" fmla="*/ 33494940 w 127"/>
                <a:gd name="T27" fmla="*/ 47895998 h 243"/>
                <a:gd name="T28" fmla="*/ 33494940 w 127"/>
                <a:gd name="T29" fmla="*/ 47895998 h 243"/>
                <a:gd name="T30" fmla="*/ 28710886 w 127"/>
                <a:gd name="T31" fmla="*/ 43107492 h 243"/>
                <a:gd name="T32" fmla="*/ 23924644 w 127"/>
                <a:gd name="T33" fmla="*/ 33528293 h 243"/>
                <a:gd name="T34" fmla="*/ 19140591 w 127"/>
                <a:gd name="T35" fmla="*/ 23949093 h 243"/>
                <a:gd name="T36" fmla="*/ 19140591 w 127"/>
                <a:gd name="T37" fmla="*/ 23949093 h 243"/>
                <a:gd name="T38" fmla="*/ 14354349 w 127"/>
                <a:gd name="T39" fmla="*/ 19158399 h 243"/>
                <a:gd name="T40" fmla="*/ 9570295 w 127"/>
                <a:gd name="T41" fmla="*/ 14369894 h 243"/>
                <a:gd name="T42" fmla="*/ 9570295 w 127"/>
                <a:gd name="T43" fmla="*/ 14369894 h 243"/>
                <a:gd name="T44" fmla="*/ 9570295 w 127"/>
                <a:gd name="T45" fmla="*/ 14369894 h 243"/>
                <a:gd name="T46" fmla="*/ 4784054 w 127"/>
                <a:gd name="T47" fmla="*/ 4790694 h 243"/>
                <a:gd name="T48" fmla="*/ 0 w 127"/>
                <a:gd name="T49" fmla="*/ 4790694 h 243"/>
                <a:gd name="T50" fmla="*/ 0 w 127"/>
                <a:gd name="T51" fmla="*/ 4790694 h 243"/>
                <a:gd name="T52" fmla="*/ 0 w 127"/>
                <a:gd name="T53" fmla="*/ 0 h 243"/>
                <a:gd name="T54" fmla="*/ 0 w 127"/>
                <a:gd name="T55" fmla="*/ 0 h 24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7" h="243">
                  <a:moveTo>
                    <a:pt x="0" y="0"/>
                  </a:moveTo>
                  <a:cubicBezTo>
                    <a:pt x="0" y="243"/>
                    <a:pt x="0" y="243"/>
                    <a:pt x="0" y="243"/>
                  </a:cubicBezTo>
                  <a:cubicBezTo>
                    <a:pt x="127" y="243"/>
                    <a:pt x="127" y="243"/>
                    <a:pt x="127" y="243"/>
                  </a:cubicBezTo>
                  <a:cubicBezTo>
                    <a:pt x="127" y="243"/>
                    <a:pt x="127" y="243"/>
                    <a:pt x="127" y="243"/>
                  </a:cubicBezTo>
                  <a:cubicBezTo>
                    <a:pt x="127" y="243"/>
                    <a:pt x="127" y="243"/>
                    <a:pt x="127" y="243"/>
                  </a:cubicBezTo>
                  <a:cubicBezTo>
                    <a:pt x="114" y="209"/>
                    <a:pt x="100" y="178"/>
                    <a:pt x="87" y="149"/>
                  </a:cubicBezTo>
                  <a:cubicBezTo>
                    <a:pt x="87" y="149"/>
                    <a:pt x="87" y="149"/>
                    <a:pt x="87" y="149"/>
                  </a:cubicBezTo>
                  <a:cubicBezTo>
                    <a:pt x="87" y="149"/>
                    <a:pt x="87" y="149"/>
                    <a:pt x="87" y="149"/>
                  </a:cubicBezTo>
                  <a:cubicBezTo>
                    <a:pt x="87" y="149"/>
                    <a:pt x="87" y="149"/>
                    <a:pt x="87" y="149"/>
                  </a:cubicBezTo>
                  <a:cubicBezTo>
                    <a:pt x="87" y="149"/>
                    <a:pt x="87" y="149"/>
                    <a:pt x="87" y="149"/>
                  </a:cubicBezTo>
                  <a:cubicBezTo>
                    <a:pt x="86" y="149"/>
                    <a:pt x="86" y="149"/>
                    <a:pt x="86" y="149"/>
                  </a:cubicBezTo>
                  <a:cubicBezTo>
                    <a:pt x="86" y="149"/>
                    <a:pt x="86" y="149"/>
                    <a:pt x="86" y="149"/>
                  </a:cubicBezTo>
                  <a:cubicBezTo>
                    <a:pt x="53" y="79"/>
                    <a:pt x="21" y="30"/>
                    <a:pt x="7" y="10"/>
                  </a:cubicBezTo>
                  <a:cubicBezTo>
                    <a:pt x="7" y="10"/>
                    <a:pt x="7" y="10"/>
                    <a:pt x="7" y="10"/>
                  </a:cubicBezTo>
                  <a:cubicBezTo>
                    <a:pt x="7" y="10"/>
                    <a:pt x="7" y="10"/>
                    <a:pt x="7" y="10"/>
                  </a:cubicBezTo>
                  <a:cubicBezTo>
                    <a:pt x="7" y="10"/>
                    <a:pt x="6" y="9"/>
                    <a:pt x="6" y="9"/>
                  </a:cubicBezTo>
                  <a:cubicBezTo>
                    <a:pt x="6" y="8"/>
                    <a:pt x="5" y="7"/>
                    <a:pt x="5" y="7"/>
                  </a:cubicBezTo>
                  <a:cubicBezTo>
                    <a:pt x="4" y="6"/>
                    <a:pt x="4" y="6"/>
                    <a:pt x="4" y="5"/>
                  </a:cubicBezTo>
                  <a:cubicBezTo>
                    <a:pt x="4" y="5"/>
                    <a:pt x="4" y="5"/>
                    <a:pt x="4" y="5"/>
                  </a:cubicBezTo>
                  <a:cubicBezTo>
                    <a:pt x="3" y="5"/>
                    <a:pt x="3" y="5"/>
                    <a:pt x="3" y="4"/>
                  </a:cubicBezTo>
                  <a:cubicBezTo>
                    <a:pt x="3" y="4"/>
                    <a:pt x="2" y="4"/>
                    <a:pt x="2" y="3"/>
                  </a:cubicBezTo>
                  <a:cubicBezTo>
                    <a:pt x="2" y="3"/>
                    <a:pt x="2" y="3"/>
                    <a:pt x="2" y="3"/>
                  </a:cubicBezTo>
                  <a:cubicBezTo>
                    <a:pt x="2" y="3"/>
                    <a:pt x="2" y="3"/>
                    <a:pt x="2" y="3"/>
                  </a:cubicBezTo>
                  <a:cubicBezTo>
                    <a:pt x="1" y="2"/>
                    <a:pt x="1" y="2"/>
                    <a:pt x="1" y="1"/>
                  </a:cubicBezTo>
                  <a:cubicBezTo>
                    <a:pt x="0" y="1"/>
                    <a:pt x="0" y="1"/>
                    <a:pt x="0" y="1"/>
                  </a:cubicBezTo>
                  <a:cubicBezTo>
                    <a:pt x="0" y="1"/>
                    <a:pt x="0" y="1"/>
                    <a:pt x="0" y="1"/>
                  </a:cubicBezTo>
                  <a:cubicBezTo>
                    <a:pt x="0" y="0"/>
                    <a:pt x="0" y="0"/>
                    <a:pt x="0" y="0"/>
                  </a:cubicBezTo>
                  <a:cubicBezTo>
                    <a:pt x="0" y="0"/>
                    <a:pt x="0" y="0"/>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 name="Freeform 39"/>
            <p:cNvSpPr>
              <a:spLocks noEditPoints="1"/>
            </p:cNvSpPr>
            <p:nvPr/>
          </p:nvSpPr>
          <p:spPr bwMode="auto">
            <a:xfrm>
              <a:off x="3727450" y="2790825"/>
              <a:ext cx="4762" cy="1588"/>
            </a:xfrm>
            <a:custGeom>
              <a:avLst/>
              <a:gdLst>
                <a:gd name="T0" fmla="*/ 11338322 w 2"/>
                <a:gd name="T1" fmla="*/ 2521744 h 1"/>
                <a:gd name="T2" fmla="*/ 11338322 w 2"/>
                <a:gd name="T3" fmla="*/ 2521744 h 1"/>
                <a:gd name="T4" fmla="*/ 11338322 w 2"/>
                <a:gd name="T5" fmla="*/ 2521744 h 1"/>
                <a:gd name="T6" fmla="*/ 11338322 w 2"/>
                <a:gd name="T7" fmla="*/ 2521744 h 1"/>
                <a:gd name="T8" fmla="*/ 11338322 w 2"/>
                <a:gd name="T9" fmla="*/ 2521744 h 1"/>
                <a:gd name="T10" fmla="*/ 11338322 w 2"/>
                <a:gd name="T11" fmla="*/ 2521744 h 1"/>
                <a:gd name="T12" fmla="*/ 11338322 w 2"/>
                <a:gd name="T13" fmla="*/ 2521744 h 1"/>
                <a:gd name="T14" fmla="*/ 11338322 w 2"/>
                <a:gd name="T15" fmla="*/ 2521744 h 1"/>
                <a:gd name="T16" fmla="*/ 11338322 w 2"/>
                <a:gd name="T17" fmla="*/ 2521744 h 1"/>
                <a:gd name="T18" fmla="*/ 11338322 w 2"/>
                <a:gd name="T19" fmla="*/ 2521744 h 1"/>
                <a:gd name="T20" fmla="*/ 11338322 w 2"/>
                <a:gd name="T21" fmla="*/ 2521744 h 1"/>
                <a:gd name="T22" fmla="*/ 11338322 w 2"/>
                <a:gd name="T23" fmla="*/ 2521744 h 1"/>
                <a:gd name="T24" fmla="*/ 11338322 w 2"/>
                <a:gd name="T25" fmla="*/ 2521744 h 1"/>
                <a:gd name="T26" fmla="*/ 11338322 w 2"/>
                <a:gd name="T27" fmla="*/ 2521744 h 1"/>
                <a:gd name="T28" fmla="*/ 5669161 w 2"/>
                <a:gd name="T29" fmla="*/ 0 h 1"/>
                <a:gd name="T30" fmla="*/ 5669161 w 2"/>
                <a:gd name="T31" fmla="*/ 0 h 1"/>
                <a:gd name="T32" fmla="*/ 5669161 w 2"/>
                <a:gd name="T33" fmla="*/ 0 h 1"/>
                <a:gd name="T34" fmla="*/ 5669161 w 2"/>
                <a:gd name="T35" fmla="*/ 0 h 1"/>
                <a:gd name="T36" fmla="*/ 5669161 w 2"/>
                <a:gd name="T37" fmla="*/ 0 h 1"/>
                <a:gd name="T38" fmla="*/ 5669161 w 2"/>
                <a:gd name="T39" fmla="*/ 0 h 1"/>
                <a:gd name="T40" fmla="*/ 5669161 w 2"/>
                <a:gd name="T41" fmla="*/ 0 h 1"/>
                <a:gd name="T42" fmla="*/ 5669161 w 2"/>
                <a:gd name="T43" fmla="*/ 0 h 1"/>
                <a:gd name="T44" fmla="*/ 5669161 w 2"/>
                <a:gd name="T45" fmla="*/ 0 h 1"/>
                <a:gd name="T46" fmla="*/ 5669161 w 2"/>
                <a:gd name="T47" fmla="*/ 0 h 1"/>
                <a:gd name="T48" fmla="*/ 5669161 w 2"/>
                <a:gd name="T49" fmla="*/ 0 h 1"/>
                <a:gd name="T50" fmla="*/ 5669161 w 2"/>
                <a:gd name="T51" fmla="*/ 0 h 1"/>
                <a:gd name="T52" fmla="*/ 5669161 w 2"/>
                <a:gd name="T53" fmla="*/ 0 h 1"/>
                <a:gd name="T54" fmla="*/ 5669161 w 2"/>
                <a:gd name="T55" fmla="*/ 0 h 1"/>
                <a:gd name="T56" fmla="*/ 5669161 w 2"/>
                <a:gd name="T57" fmla="*/ 0 h 1"/>
                <a:gd name="T58" fmla="*/ 5669161 w 2"/>
                <a:gd name="T59" fmla="*/ 0 h 1"/>
                <a:gd name="T60" fmla="*/ 5669161 w 2"/>
                <a:gd name="T61" fmla="*/ 0 h 1"/>
                <a:gd name="T62" fmla="*/ 5669161 w 2"/>
                <a:gd name="T63" fmla="*/ 0 h 1"/>
                <a:gd name="T64" fmla="*/ 5669161 w 2"/>
                <a:gd name="T65" fmla="*/ 0 h 1"/>
                <a:gd name="T66" fmla="*/ 5669161 w 2"/>
                <a:gd name="T67" fmla="*/ 0 h 1"/>
                <a:gd name="T68" fmla="*/ 5669161 w 2"/>
                <a:gd name="T69" fmla="*/ 0 h 1"/>
                <a:gd name="T70" fmla="*/ 5669161 w 2"/>
                <a:gd name="T71" fmla="*/ 0 h 1"/>
                <a:gd name="T72" fmla="*/ 5669161 w 2"/>
                <a:gd name="T73" fmla="*/ 0 h 1"/>
                <a:gd name="T74" fmla="*/ 5669161 w 2"/>
                <a:gd name="T75" fmla="*/ 0 h 1"/>
                <a:gd name="T76" fmla="*/ 5669161 w 2"/>
                <a:gd name="T77" fmla="*/ 0 h 1"/>
                <a:gd name="T78" fmla="*/ 5669161 w 2"/>
                <a:gd name="T79" fmla="*/ 0 h 1"/>
                <a:gd name="T80" fmla="*/ 5669161 w 2"/>
                <a:gd name="T81" fmla="*/ 0 h 1"/>
                <a:gd name="T82" fmla="*/ 5669161 w 2"/>
                <a:gd name="T83" fmla="*/ 0 h 1"/>
                <a:gd name="T84" fmla="*/ 5669161 w 2"/>
                <a:gd name="T85" fmla="*/ 0 h 1"/>
                <a:gd name="T86" fmla="*/ 0 w 2"/>
                <a:gd name="T87" fmla="*/ 0 h 1"/>
                <a:gd name="T88" fmla="*/ 0 w 2"/>
                <a:gd name="T89" fmla="*/ 0 h 1"/>
                <a:gd name="T90" fmla="*/ 0 w 2"/>
                <a:gd name="T91" fmla="*/ 0 h 1"/>
                <a:gd name="T92" fmla="*/ 0 w 2"/>
                <a:gd name="T93" fmla="*/ 0 h 1"/>
                <a:gd name="T94" fmla="*/ 0 w 2"/>
                <a:gd name="T95" fmla="*/ 0 h 1"/>
                <a:gd name="T96" fmla="*/ 0 w 2"/>
                <a:gd name="T97" fmla="*/ 0 h 1"/>
                <a:gd name="T98" fmla="*/ 0 w 2"/>
                <a:gd name="T99" fmla="*/ 0 h 1"/>
                <a:gd name="T100" fmla="*/ 0 w 2"/>
                <a:gd name="T101" fmla="*/ 0 h 1"/>
                <a:gd name="T102" fmla="*/ 0 w 2"/>
                <a:gd name="T103" fmla="*/ 0 h 1"/>
                <a:gd name="T104" fmla="*/ 0 w 2"/>
                <a:gd name="T105" fmla="*/ 0 h 1"/>
                <a:gd name="T106" fmla="*/ 0 w 2"/>
                <a:gd name="T107" fmla="*/ 0 h 1"/>
                <a:gd name="T108" fmla="*/ 0 w 2"/>
                <a:gd name="T109" fmla="*/ 0 h 1"/>
                <a:gd name="T110" fmla="*/ 0 w 2"/>
                <a:gd name="T111" fmla="*/ 0 h 1"/>
                <a:gd name="T112" fmla="*/ 0 w 2"/>
                <a:gd name="T113" fmla="*/ 0 h 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 h="1">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1" y="0"/>
                  </a:moveTo>
                  <a:cubicBezTo>
                    <a:pt x="1" y="0"/>
                    <a:pt x="2" y="0"/>
                    <a:pt x="2" y="0"/>
                  </a:cubicBezTo>
                  <a:cubicBezTo>
                    <a:pt x="2"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 name="Freeform 40"/>
            <p:cNvSpPr>
              <a:spLocks/>
            </p:cNvSpPr>
            <p:nvPr/>
          </p:nvSpPr>
          <p:spPr bwMode="auto">
            <a:xfrm>
              <a:off x="3773488" y="3248025"/>
              <a:ext cx="239712" cy="109538"/>
            </a:xfrm>
            <a:custGeom>
              <a:avLst/>
              <a:gdLst>
                <a:gd name="T0" fmla="*/ 527172871 w 109"/>
                <a:gd name="T1" fmla="*/ 0 h 50"/>
                <a:gd name="T2" fmla="*/ 0 w 109"/>
                <a:gd name="T3" fmla="*/ 0 h 50"/>
                <a:gd name="T4" fmla="*/ 4836025 w 109"/>
                <a:gd name="T5" fmla="*/ 91188194 h 50"/>
                <a:gd name="T6" fmla="*/ 0 w 109"/>
                <a:gd name="T7" fmla="*/ 239971469 h 50"/>
                <a:gd name="T8" fmla="*/ 415935507 w 109"/>
                <a:gd name="T9" fmla="*/ 239971469 h 50"/>
                <a:gd name="T10" fmla="*/ 415935507 w 109"/>
                <a:gd name="T11" fmla="*/ 239971469 h 50"/>
                <a:gd name="T12" fmla="*/ 473972201 w 109"/>
                <a:gd name="T13" fmla="*/ 124785690 h 50"/>
                <a:gd name="T14" fmla="*/ 473972201 w 109"/>
                <a:gd name="T15" fmla="*/ 115185779 h 50"/>
                <a:gd name="T16" fmla="*/ 527172871 w 109"/>
                <a:gd name="T17" fmla="*/ 0 h 50"/>
                <a:gd name="T18" fmla="*/ 527172871 w 109"/>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50">
                  <a:moveTo>
                    <a:pt x="109" y="0"/>
                  </a:moveTo>
                  <a:cubicBezTo>
                    <a:pt x="0" y="0"/>
                    <a:pt x="0" y="0"/>
                    <a:pt x="0" y="0"/>
                  </a:cubicBezTo>
                  <a:cubicBezTo>
                    <a:pt x="0" y="6"/>
                    <a:pt x="1" y="13"/>
                    <a:pt x="1" y="19"/>
                  </a:cubicBezTo>
                  <a:cubicBezTo>
                    <a:pt x="1" y="30"/>
                    <a:pt x="0" y="40"/>
                    <a:pt x="0" y="50"/>
                  </a:cubicBezTo>
                  <a:cubicBezTo>
                    <a:pt x="86" y="50"/>
                    <a:pt x="86" y="50"/>
                    <a:pt x="86" y="50"/>
                  </a:cubicBezTo>
                  <a:cubicBezTo>
                    <a:pt x="86" y="50"/>
                    <a:pt x="86" y="50"/>
                    <a:pt x="86" y="50"/>
                  </a:cubicBezTo>
                  <a:cubicBezTo>
                    <a:pt x="90" y="42"/>
                    <a:pt x="94" y="34"/>
                    <a:pt x="98" y="26"/>
                  </a:cubicBezTo>
                  <a:cubicBezTo>
                    <a:pt x="98" y="25"/>
                    <a:pt x="98" y="25"/>
                    <a:pt x="98" y="24"/>
                  </a:cubicBezTo>
                  <a:cubicBezTo>
                    <a:pt x="102" y="16"/>
                    <a:pt x="106" y="8"/>
                    <a:pt x="109" y="0"/>
                  </a:cubicBezTo>
                  <a:cubicBezTo>
                    <a:pt x="109" y="0"/>
                    <a:pt x="109" y="0"/>
                    <a:pt x="109"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 name="Freeform 41"/>
            <p:cNvSpPr>
              <a:spLocks/>
            </p:cNvSpPr>
            <p:nvPr/>
          </p:nvSpPr>
          <p:spPr bwMode="auto">
            <a:xfrm>
              <a:off x="3727450" y="3462338"/>
              <a:ext cx="41275" cy="328613"/>
            </a:xfrm>
            <a:custGeom>
              <a:avLst/>
              <a:gdLst>
                <a:gd name="T0" fmla="*/ 89664507 w 19"/>
                <a:gd name="T1" fmla="*/ 0 h 150"/>
                <a:gd name="T2" fmla="*/ 89664507 w 19"/>
                <a:gd name="T3" fmla="*/ 0 h 150"/>
                <a:gd name="T4" fmla="*/ 0 w 19"/>
                <a:gd name="T5" fmla="*/ 719910025 h 150"/>
                <a:gd name="T6" fmla="*/ 89664507 w 19"/>
                <a:gd name="T7" fmla="*/ 0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50">
                  <a:moveTo>
                    <a:pt x="19" y="0"/>
                  </a:moveTo>
                  <a:cubicBezTo>
                    <a:pt x="19" y="0"/>
                    <a:pt x="19" y="0"/>
                    <a:pt x="19" y="0"/>
                  </a:cubicBezTo>
                  <a:cubicBezTo>
                    <a:pt x="13" y="85"/>
                    <a:pt x="1" y="147"/>
                    <a:pt x="0" y="150"/>
                  </a:cubicBezTo>
                  <a:cubicBezTo>
                    <a:pt x="1" y="147"/>
                    <a:pt x="13" y="85"/>
                    <a:pt x="19" y="0"/>
                  </a:cubicBezTo>
                </a:path>
              </a:pathLst>
            </a:custGeom>
            <a:solidFill>
              <a:srgbClr val="0041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 name="Freeform 42"/>
            <p:cNvSpPr>
              <a:spLocks/>
            </p:cNvSpPr>
            <p:nvPr/>
          </p:nvSpPr>
          <p:spPr bwMode="auto">
            <a:xfrm>
              <a:off x="3768725" y="3433763"/>
              <a:ext cx="3175" cy="28575"/>
            </a:xfrm>
            <a:custGeom>
              <a:avLst/>
              <a:gdLst>
                <a:gd name="T0" fmla="*/ 10080625 w 1"/>
                <a:gd name="T1" fmla="*/ 0 h 13"/>
                <a:gd name="T2" fmla="*/ 0 w 1"/>
                <a:gd name="T3" fmla="*/ 62810048 h 13"/>
                <a:gd name="T4" fmla="*/ 0 w 1"/>
                <a:gd name="T5" fmla="*/ 62810048 h 13"/>
                <a:gd name="T6" fmla="*/ 0 w 1"/>
                <a:gd name="T7" fmla="*/ 62810048 h 13"/>
                <a:gd name="T8" fmla="*/ 10080625 w 1"/>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3">
                  <a:moveTo>
                    <a:pt x="1" y="0"/>
                  </a:moveTo>
                  <a:cubicBezTo>
                    <a:pt x="0" y="4"/>
                    <a:pt x="0" y="9"/>
                    <a:pt x="0" y="13"/>
                  </a:cubicBezTo>
                  <a:cubicBezTo>
                    <a:pt x="0" y="13"/>
                    <a:pt x="0" y="13"/>
                    <a:pt x="0" y="13"/>
                  </a:cubicBezTo>
                  <a:cubicBezTo>
                    <a:pt x="0" y="13"/>
                    <a:pt x="0" y="13"/>
                    <a:pt x="0" y="13"/>
                  </a:cubicBezTo>
                  <a:cubicBezTo>
                    <a:pt x="0" y="9"/>
                    <a:pt x="0" y="4"/>
                    <a:pt x="1" y="0"/>
                  </a:cubicBezTo>
                </a:path>
              </a:pathLst>
            </a:custGeom>
            <a:solidFill>
              <a:srgbClr val="00233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 name="Freeform 43"/>
            <p:cNvSpPr>
              <a:spLocks noEditPoints="1"/>
            </p:cNvSpPr>
            <p:nvPr/>
          </p:nvSpPr>
          <p:spPr bwMode="auto">
            <a:xfrm>
              <a:off x="3727450" y="3790950"/>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 ang="T10">
                  <a:pos x="0" y="0"/>
                </a:cxn>
                <a:cxn ang="T11">
                  <a:pos x="0" y="0"/>
                </a:cxn>
                <a:cxn ang="T12">
                  <a:pos x="0" y="0"/>
                </a:cxn>
                <a:cxn ang="T13">
                  <a:pos x="0" y="0"/>
                </a:cxn>
                <a:cxn ang="T14">
                  <a:pos x="0" y="0"/>
                </a:cxn>
                <a:cxn ang="T15">
                  <a:pos x="0" y="0"/>
                </a:cxn>
                <a:cxn ang="T16">
                  <a:pos x="0" y="0"/>
                </a:cxn>
                <a:cxn ang="T17">
                  <a:pos x="0" y="0"/>
                </a:cxn>
                <a:cxn ang="T18">
                  <a:pos x="0" y="0"/>
                </a:cxn>
                <a:cxn ang="T19">
                  <a:pos x="0" y="0"/>
                </a:cxn>
                <a:cxn ang="T20">
                  <a:pos x="0" y="0"/>
                </a:cxn>
                <a:cxn ang="T21">
                  <a:pos x="0" y="0"/>
                </a:cxn>
                <a:cxn ang="T22">
                  <a:pos x="0" y="0"/>
                </a:cxn>
                <a:cxn ang="T23">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41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44"/>
            <p:cNvSpPr>
              <a:spLocks/>
            </p:cNvSpPr>
            <p:nvPr/>
          </p:nvSpPr>
          <p:spPr bwMode="auto">
            <a:xfrm>
              <a:off x="3727450" y="2790825"/>
              <a:ext cx="49213" cy="1000125"/>
            </a:xfrm>
            <a:custGeom>
              <a:avLst/>
              <a:gdLst>
                <a:gd name="T0" fmla="*/ 0 w 22"/>
                <a:gd name="T1" fmla="*/ 259 h 457"/>
                <a:gd name="T2" fmla="*/ 0 w 22"/>
                <a:gd name="T3" fmla="*/ 457 h 457"/>
                <a:gd name="T4" fmla="*/ 0 w 22"/>
                <a:gd name="T5" fmla="*/ 457 h 457"/>
                <a:gd name="T6" fmla="*/ 0 w 22"/>
                <a:gd name="T7" fmla="*/ 457 h 457"/>
                <a:gd name="T8" fmla="*/ 0 w 22"/>
                <a:gd name="T9" fmla="*/ 457 h 457"/>
                <a:gd name="T10" fmla="*/ 0 w 22"/>
                <a:gd name="T11" fmla="*/ 457 h 457"/>
                <a:gd name="T12" fmla="*/ 0 w 22"/>
                <a:gd name="T13" fmla="*/ 457 h 457"/>
                <a:gd name="T14" fmla="*/ 19 w 22"/>
                <a:gd name="T15" fmla="*/ 307 h 457"/>
                <a:gd name="T16" fmla="*/ 21 w 22"/>
                <a:gd name="T17" fmla="*/ 259 h 457"/>
                <a:gd name="T18" fmla="*/ 21 w 22"/>
                <a:gd name="T19" fmla="*/ 209 h 457"/>
                <a:gd name="T20" fmla="*/ 2 w 22"/>
                <a:gd name="T21" fmla="*/ 1 h 457"/>
                <a:gd name="T22" fmla="*/ 2 w 22"/>
                <a:gd name="T23" fmla="*/ 1 h 457"/>
                <a:gd name="T24" fmla="*/ 2 w 22"/>
                <a:gd name="T25" fmla="*/ 1 h 457"/>
                <a:gd name="T26" fmla="*/ 2 w 22"/>
                <a:gd name="T27" fmla="*/ 1 h 457"/>
                <a:gd name="T28" fmla="*/ 2 w 22"/>
                <a:gd name="T29" fmla="*/ 1 h 457"/>
                <a:gd name="T30" fmla="*/ 2 w 22"/>
                <a:gd name="T31" fmla="*/ 1 h 457"/>
                <a:gd name="T32" fmla="*/ 2 w 22"/>
                <a:gd name="T33" fmla="*/ 1 h 457"/>
                <a:gd name="T34" fmla="*/ 2 w 22"/>
                <a:gd name="T35" fmla="*/ 1 h 457"/>
                <a:gd name="T36" fmla="*/ 2 w 22"/>
                <a:gd name="T37" fmla="*/ 1 h 457"/>
                <a:gd name="T38" fmla="*/ 2 w 22"/>
                <a:gd name="T39" fmla="*/ 0 h 457"/>
                <a:gd name="T40" fmla="*/ 1 w 22"/>
                <a:gd name="T41" fmla="*/ 0 h 457"/>
                <a:gd name="T42" fmla="*/ 1 w 22"/>
                <a:gd name="T43" fmla="*/ 0 h 457"/>
                <a:gd name="T44" fmla="*/ 1 w 22"/>
                <a:gd name="T45" fmla="*/ 0 h 457"/>
                <a:gd name="T46" fmla="*/ 1 w 22"/>
                <a:gd name="T47" fmla="*/ 0 h 457"/>
                <a:gd name="T48" fmla="*/ 1 w 22"/>
                <a:gd name="T49" fmla="*/ 0 h 457"/>
                <a:gd name="T50" fmla="*/ 1 w 22"/>
                <a:gd name="T51" fmla="*/ 0 h 457"/>
                <a:gd name="T52" fmla="*/ 1 w 22"/>
                <a:gd name="T53" fmla="*/ 0 h 457"/>
                <a:gd name="T54" fmla="*/ 1 w 22"/>
                <a:gd name="T55" fmla="*/ 0 h 457"/>
                <a:gd name="T56" fmla="*/ 1 w 22"/>
                <a:gd name="T57" fmla="*/ 0 h 457"/>
                <a:gd name="T58" fmla="*/ 1 w 22"/>
                <a:gd name="T59" fmla="*/ 0 h 457"/>
                <a:gd name="T60" fmla="*/ 1 w 22"/>
                <a:gd name="T61" fmla="*/ 0 h 457"/>
                <a:gd name="T62" fmla="*/ 1 w 22"/>
                <a:gd name="T63" fmla="*/ 0 h 457"/>
                <a:gd name="T64" fmla="*/ 1 w 22"/>
                <a:gd name="T65" fmla="*/ 0 h 457"/>
                <a:gd name="T66" fmla="*/ 1 w 22"/>
                <a:gd name="T67" fmla="*/ 0 h 457"/>
                <a:gd name="T68" fmla="*/ 1 w 22"/>
                <a:gd name="T69" fmla="*/ 0 h 457"/>
                <a:gd name="T70" fmla="*/ 1 w 22"/>
                <a:gd name="T71" fmla="*/ 0 h 457"/>
                <a:gd name="T72" fmla="*/ 1 w 22"/>
                <a:gd name="T73" fmla="*/ 0 h 457"/>
                <a:gd name="T74" fmla="*/ 1 w 22"/>
                <a:gd name="T75" fmla="*/ 0 h 457"/>
                <a:gd name="T76" fmla="*/ 1 w 22"/>
                <a:gd name="T77" fmla="*/ 0 h 457"/>
                <a:gd name="T78" fmla="*/ 0 w 22"/>
                <a:gd name="T79" fmla="*/ 0 h 457"/>
                <a:gd name="T80" fmla="*/ 0 w 22"/>
                <a:gd name="T81" fmla="*/ 0 h 457"/>
                <a:gd name="T82" fmla="*/ 0 w 22"/>
                <a:gd name="T83" fmla="*/ 0 h 457"/>
                <a:gd name="T84" fmla="*/ 0 w 22"/>
                <a:gd name="T85" fmla="*/ 0 h 457"/>
                <a:gd name="T86" fmla="*/ 0 w 22"/>
                <a:gd name="T87" fmla="*/ 0 h 457"/>
                <a:gd name="T88" fmla="*/ 0 w 22"/>
                <a:gd name="T89" fmla="*/ 0 h 457"/>
                <a:gd name="T90" fmla="*/ 0 w 22"/>
                <a:gd name="T91" fmla="*/ 0 h 457"/>
                <a:gd name="T92" fmla="*/ 0 w 22"/>
                <a:gd name="T93" fmla="*/ 0 h 457"/>
                <a:gd name="T94" fmla="*/ 0 w 22"/>
                <a:gd name="T95"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 h="457">
                  <a:moveTo>
                    <a:pt x="0" y="0"/>
                  </a:moveTo>
                  <a:cubicBezTo>
                    <a:pt x="0" y="209"/>
                    <a:pt x="0" y="209"/>
                    <a:pt x="0" y="209"/>
                  </a:cubicBezTo>
                  <a:cubicBezTo>
                    <a:pt x="0" y="259"/>
                    <a:pt x="0" y="259"/>
                    <a:pt x="0" y="259"/>
                  </a:cubicBezTo>
                  <a:cubicBezTo>
                    <a:pt x="0" y="307"/>
                    <a:pt x="0" y="307"/>
                    <a:pt x="0" y="30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0" y="457"/>
                    <a:pt x="0" y="457"/>
                    <a:pt x="0" y="457"/>
                  </a:cubicBezTo>
                  <a:cubicBezTo>
                    <a:pt x="1" y="454"/>
                    <a:pt x="13" y="392"/>
                    <a:pt x="19" y="307"/>
                  </a:cubicBezTo>
                  <a:cubicBezTo>
                    <a:pt x="19" y="307"/>
                    <a:pt x="19" y="307"/>
                    <a:pt x="19" y="307"/>
                  </a:cubicBezTo>
                  <a:cubicBezTo>
                    <a:pt x="19" y="303"/>
                    <a:pt x="19" y="298"/>
                    <a:pt x="20" y="294"/>
                  </a:cubicBezTo>
                  <a:cubicBezTo>
                    <a:pt x="20" y="283"/>
                    <a:pt x="21" y="271"/>
                    <a:pt x="21" y="259"/>
                  </a:cubicBezTo>
                  <a:cubicBezTo>
                    <a:pt x="21" y="259"/>
                    <a:pt x="21" y="259"/>
                    <a:pt x="21" y="259"/>
                  </a:cubicBezTo>
                  <a:cubicBezTo>
                    <a:pt x="21" y="249"/>
                    <a:pt x="22" y="239"/>
                    <a:pt x="22" y="228"/>
                  </a:cubicBezTo>
                  <a:cubicBezTo>
                    <a:pt x="22" y="222"/>
                    <a:pt x="21" y="215"/>
                    <a:pt x="21" y="209"/>
                  </a:cubicBezTo>
                  <a:cubicBezTo>
                    <a:pt x="21" y="209"/>
                    <a:pt x="21" y="209"/>
                    <a:pt x="21" y="209"/>
                  </a:cubicBezTo>
                  <a:cubicBezTo>
                    <a:pt x="21" y="209"/>
                    <a:pt x="21" y="209"/>
                    <a:pt x="21" y="209"/>
                  </a:cubicBezTo>
                  <a:cubicBezTo>
                    <a:pt x="21" y="99"/>
                    <a:pt x="12" y="12"/>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chemeClr val="bg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73" name="Freeform 45"/>
            <p:cNvSpPr>
              <a:spLocks/>
            </p:cNvSpPr>
            <p:nvPr/>
          </p:nvSpPr>
          <p:spPr bwMode="auto">
            <a:xfrm>
              <a:off x="3727450" y="1939925"/>
              <a:ext cx="200025" cy="401638"/>
            </a:xfrm>
            <a:custGeom>
              <a:avLst/>
              <a:gdLst>
                <a:gd name="T0" fmla="*/ 0 w 91"/>
                <a:gd name="T1" fmla="*/ 0 h 183"/>
                <a:gd name="T2" fmla="*/ 0 w 91"/>
                <a:gd name="T3" fmla="*/ 24 h 183"/>
                <a:gd name="T4" fmla="*/ 0 w 91"/>
                <a:gd name="T5" fmla="*/ 24 h 183"/>
                <a:gd name="T6" fmla="*/ 67 w 91"/>
                <a:gd name="T7" fmla="*/ 92 h 183"/>
                <a:gd name="T8" fmla="*/ 67 w 91"/>
                <a:gd name="T9" fmla="*/ 92 h 183"/>
                <a:gd name="T10" fmla="*/ 67 w 91"/>
                <a:gd name="T11" fmla="*/ 92 h 183"/>
                <a:gd name="T12" fmla="*/ 67 w 91"/>
                <a:gd name="T13" fmla="*/ 92 h 183"/>
                <a:gd name="T14" fmla="*/ 67 w 91"/>
                <a:gd name="T15" fmla="*/ 92 h 183"/>
                <a:gd name="T16" fmla="*/ 0 w 91"/>
                <a:gd name="T17" fmla="*/ 159 h 183"/>
                <a:gd name="T18" fmla="*/ 0 w 91"/>
                <a:gd name="T19" fmla="*/ 183 h 183"/>
                <a:gd name="T20" fmla="*/ 91 w 91"/>
                <a:gd name="T21" fmla="*/ 92 h 183"/>
                <a:gd name="T22" fmla="*/ 0 w 91"/>
                <a:gd name="T2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83">
                  <a:moveTo>
                    <a:pt x="0" y="0"/>
                  </a:moveTo>
                  <a:cubicBezTo>
                    <a:pt x="0" y="24"/>
                    <a:pt x="0" y="24"/>
                    <a:pt x="0" y="24"/>
                  </a:cubicBezTo>
                  <a:cubicBezTo>
                    <a:pt x="0" y="24"/>
                    <a:pt x="0" y="24"/>
                    <a:pt x="0" y="24"/>
                  </a:cubicBezTo>
                  <a:cubicBezTo>
                    <a:pt x="37" y="24"/>
                    <a:pt x="67" y="54"/>
                    <a:pt x="67" y="92"/>
                  </a:cubicBezTo>
                  <a:cubicBezTo>
                    <a:pt x="67" y="92"/>
                    <a:pt x="67" y="92"/>
                    <a:pt x="67" y="92"/>
                  </a:cubicBezTo>
                  <a:cubicBezTo>
                    <a:pt x="67" y="92"/>
                    <a:pt x="67" y="92"/>
                    <a:pt x="67" y="92"/>
                  </a:cubicBezTo>
                  <a:cubicBezTo>
                    <a:pt x="67" y="92"/>
                    <a:pt x="67" y="92"/>
                    <a:pt x="67" y="92"/>
                  </a:cubicBezTo>
                  <a:cubicBezTo>
                    <a:pt x="67" y="92"/>
                    <a:pt x="67" y="92"/>
                    <a:pt x="67" y="92"/>
                  </a:cubicBezTo>
                  <a:cubicBezTo>
                    <a:pt x="67" y="129"/>
                    <a:pt x="37" y="159"/>
                    <a:pt x="0" y="159"/>
                  </a:cubicBezTo>
                  <a:cubicBezTo>
                    <a:pt x="0" y="183"/>
                    <a:pt x="0" y="183"/>
                    <a:pt x="0" y="183"/>
                  </a:cubicBezTo>
                  <a:cubicBezTo>
                    <a:pt x="50" y="183"/>
                    <a:pt x="91" y="142"/>
                    <a:pt x="91" y="92"/>
                  </a:cubicBezTo>
                  <a:cubicBezTo>
                    <a:pt x="91" y="41"/>
                    <a:pt x="50" y="0"/>
                    <a:pt x="0" y="0"/>
                  </a:cubicBezTo>
                </a:path>
              </a:pathLst>
            </a:custGeom>
            <a:solidFill>
              <a:schemeClr val="accent4"/>
            </a:solidFill>
            <a:ln>
              <a:noFill/>
            </a:ln>
            <a:extLst/>
          </p:spPr>
          <p:txBody>
            <a:bodyPr/>
            <a:lstStyle/>
            <a:p>
              <a:pPr eaLnBrk="1" fontAlgn="auto" hangingPunct="1">
                <a:spcBef>
                  <a:spcPts val="0"/>
                </a:spcBef>
                <a:spcAft>
                  <a:spcPts val="0"/>
                </a:spcAft>
                <a:defRPr/>
              </a:pPr>
              <a:endParaRPr lang="en-US">
                <a:latin typeface="+mn-lt"/>
              </a:endParaRPr>
            </a:p>
          </p:txBody>
        </p:sp>
        <p:sp>
          <p:nvSpPr>
            <p:cNvPr id="174" name="Freeform 46"/>
            <p:cNvSpPr>
              <a:spLocks/>
            </p:cNvSpPr>
            <p:nvPr/>
          </p:nvSpPr>
          <p:spPr bwMode="auto">
            <a:xfrm>
              <a:off x="3727450" y="1992313"/>
              <a:ext cx="147637" cy="296863"/>
            </a:xfrm>
            <a:custGeom>
              <a:avLst/>
              <a:gdLst>
                <a:gd name="T0" fmla="*/ 0 w 67"/>
                <a:gd name="T1" fmla="*/ 0 h 135"/>
                <a:gd name="T2" fmla="*/ 0 w 67"/>
                <a:gd name="T3" fmla="*/ 652797339 h 135"/>
                <a:gd name="T4" fmla="*/ 325323638 w 67"/>
                <a:gd name="T5" fmla="*/ 328816454 h 135"/>
                <a:gd name="T6" fmla="*/ 0 w 67"/>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135">
                  <a:moveTo>
                    <a:pt x="0" y="0"/>
                  </a:moveTo>
                  <a:cubicBezTo>
                    <a:pt x="0" y="135"/>
                    <a:pt x="0" y="135"/>
                    <a:pt x="0" y="135"/>
                  </a:cubicBezTo>
                  <a:cubicBezTo>
                    <a:pt x="37" y="135"/>
                    <a:pt x="67" y="105"/>
                    <a:pt x="67" y="68"/>
                  </a:cubicBezTo>
                  <a:cubicBezTo>
                    <a:pt x="67" y="30"/>
                    <a:pt x="37" y="0"/>
                    <a:pt x="0"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5" name="Freeform 8"/>
          <p:cNvSpPr>
            <a:spLocks/>
          </p:cNvSpPr>
          <p:nvPr/>
        </p:nvSpPr>
        <p:spPr bwMode="auto">
          <a:xfrm>
            <a:off x="7127875" y="2692069"/>
            <a:ext cx="3646488" cy="3629025"/>
          </a:xfrm>
          <a:custGeom>
            <a:avLst/>
            <a:gdLst>
              <a:gd name="T0" fmla="*/ 2147483646 w 1665"/>
              <a:gd name="T1" fmla="*/ 2147483646 h 1657"/>
              <a:gd name="T2" fmla="*/ 2147483646 w 1665"/>
              <a:gd name="T3" fmla="*/ 2147483646 h 1657"/>
              <a:gd name="T4" fmla="*/ 2147483646 w 1665"/>
              <a:gd name="T5" fmla="*/ 2147483646 h 1657"/>
              <a:gd name="T6" fmla="*/ 2147483646 w 1665"/>
              <a:gd name="T7" fmla="*/ 2147483646 h 1657"/>
              <a:gd name="T8" fmla="*/ 2147483646 w 1665"/>
              <a:gd name="T9" fmla="*/ 2147483646 h 1657"/>
              <a:gd name="T10" fmla="*/ 2147483646 w 1665"/>
              <a:gd name="T11" fmla="*/ 2147483646 h 1657"/>
              <a:gd name="T12" fmla="*/ 2147483646 w 1665"/>
              <a:gd name="T13" fmla="*/ 2147483646 h 1657"/>
              <a:gd name="T14" fmla="*/ 2147483646 w 1665"/>
              <a:gd name="T15" fmla="*/ 0 h 1657"/>
              <a:gd name="T16" fmla="*/ 2147483646 w 1665"/>
              <a:gd name="T17" fmla="*/ 0 h 1657"/>
              <a:gd name="T18" fmla="*/ 2147483646 w 1665"/>
              <a:gd name="T19" fmla="*/ 2147483646 h 1657"/>
              <a:gd name="T20" fmla="*/ 2147483646 w 1665"/>
              <a:gd name="T21" fmla="*/ 2147483646 h 1657"/>
              <a:gd name="T22" fmla="*/ 2147483646 w 1665"/>
              <a:gd name="T23" fmla="*/ 2147483646 h 1657"/>
              <a:gd name="T24" fmla="*/ 2147483646 w 1665"/>
              <a:gd name="T25" fmla="*/ 2147483646 h 1657"/>
              <a:gd name="T26" fmla="*/ 2147483646 w 1665"/>
              <a:gd name="T27" fmla="*/ 2147483646 h 1657"/>
              <a:gd name="T28" fmla="*/ 1630797037 w 1665"/>
              <a:gd name="T29" fmla="*/ 2147483646 h 1657"/>
              <a:gd name="T30" fmla="*/ 1131964049 w 1665"/>
              <a:gd name="T31" fmla="*/ 2147483646 h 1657"/>
              <a:gd name="T32" fmla="*/ 0 w 1665"/>
              <a:gd name="T33" fmla="*/ 2147483646 h 1657"/>
              <a:gd name="T34" fmla="*/ 604353372 w 1665"/>
              <a:gd name="T35" fmla="*/ 2147483646 h 1657"/>
              <a:gd name="T36" fmla="*/ 1237486622 w 1665"/>
              <a:gd name="T37" fmla="*/ 2147483646 h 1657"/>
              <a:gd name="T38" fmla="*/ 2147483646 w 1665"/>
              <a:gd name="T39" fmla="*/ 2147483646 h 1657"/>
              <a:gd name="T40" fmla="*/ 2147483646 w 1665"/>
              <a:gd name="T41" fmla="*/ 2147483646 h 1657"/>
              <a:gd name="T42" fmla="*/ 2147483646 w 1665"/>
              <a:gd name="T43" fmla="*/ 2147483646 h 1657"/>
              <a:gd name="T44" fmla="*/ 2147483646 w 1665"/>
              <a:gd name="T45" fmla="*/ 2147483646 h 1657"/>
              <a:gd name="T46" fmla="*/ 2147483646 w 1665"/>
              <a:gd name="T47" fmla="*/ 2147483646 h 1657"/>
              <a:gd name="T48" fmla="*/ 2147483646 w 1665"/>
              <a:gd name="T49" fmla="*/ 2147483646 h 1657"/>
              <a:gd name="T50" fmla="*/ 2147483646 w 1665"/>
              <a:gd name="T51" fmla="*/ 2147483646 h 1657"/>
              <a:gd name="T52" fmla="*/ 2147483646 w 1665"/>
              <a:gd name="T53" fmla="*/ 2147483646 h 1657"/>
              <a:gd name="T54" fmla="*/ 2147483646 w 1665"/>
              <a:gd name="T55" fmla="*/ 2147483646 h 1657"/>
              <a:gd name="T56" fmla="*/ 2147483646 w 1665"/>
              <a:gd name="T57" fmla="*/ 2147483646 h 165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65" h="1657">
                <a:moveTo>
                  <a:pt x="1623" y="1052"/>
                </a:moveTo>
                <a:cubicBezTo>
                  <a:pt x="1624" y="1044"/>
                  <a:pt x="1624" y="1036"/>
                  <a:pt x="1624" y="1028"/>
                </a:cubicBezTo>
                <a:cubicBezTo>
                  <a:pt x="1624" y="940"/>
                  <a:pt x="1553" y="869"/>
                  <a:pt x="1466" y="869"/>
                </a:cubicBezTo>
                <a:cubicBezTo>
                  <a:pt x="1432" y="869"/>
                  <a:pt x="1401" y="880"/>
                  <a:pt x="1375" y="898"/>
                </a:cubicBezTo>
                <a:cubicBezTo>
                  <a:pt x="1343" y="871"/>
                  <a:pt x="1302" y="855"/>
                  <a:pt x="1257" y="855"/>
                </a:cubicBezTo>
                <a:cubicBezTo>
                  <a:pt x="1160" y="855"/>
                  <a:pt x="1081" y="929"/>
                  <a:pt x="1073" y="1024"/>
                </a:cubicBezTo>
                <a:cubicBezTo>
                  <a:pt x="1051" y="993"/>
                  <a:pt x="1020" y="970"/>
                  <a:pt x="983" y="957"/>
                </a:cubicBezTo>
                <a:cubicBezTo>
                  <a:pt x="983" y="0"/>
                  <a:pt x="983" y="0"/>
                  <a:pt x="983" y="0"/>
                </a:cubicBezTo>
                <a:cubicBezTo>
                  <a:pt x="823" y="0"/>
                  <a:pt x="823" y="0"/>
                  <a:pt x="823" y="0"/>
                </a:cubicBezTo>
                <a:cubicBezTo>
                  <a:pt x="823" y="979"/>
                  <a:pt x="823" y="979"/>
                  <a:pt x="823" y="979"/>
                </a:cubicBezTo>
                <a:cubicBezTo>
                  <a:pt x="811" y="986"/>
                  <a:pt x="801" y="995"/>
                  <a:pt x="792" y="1005"/>
                </a:cubicBezTo>
                <a:cubicBezTo>
                  <a:pt x="766" y="972"/>
                  <a:pt x="731" y="949"/>
                  <a:pt x="690" y="939"/>
                </a:cubicBezTo>
                <a:cubicBezTo>
                  <a:pt x="690" y="933"/>
                  <a:pt x="690" y="927"/>
                  <a:pt x="690" y="921"/>
                </a:cubicBezTo>
                <a:cubicBezTo>
                  <a:pt x="690" y="819"/>
                  <a:pt x="608" y="737"/>
                  <a:pt x="507" y="737"/>
                </a:cubicBezTo>
                <a:cubicBezTo>
                  <a:pt x="433" y="737"/>
                  <a:pt x="370" y="780"/>
                  <a:pt x="340" y="842"/>
                </a:cubicBezTo>
                <a:cubicBezTo>
                  <a:pt x="309" y="826"/>
                  <a:pt x="274" y="817"/>
                  <a:pt x="236" y="817"/>
                </a:cubicBezTo>
                <a:cubicBezTo>
                  <a:pt x="106" y="817"/>
                  <a:pt x="0" y="923"/>
                  <a:pt x="0" y="1053"/>
                </a:cubicBezTo>
                <a:cubicBezTo>
                  <a:pt x="0" y="1144"/>
                  <a:pt x="51" y="1223"/>
                  <a:pt x="126" y="1262"/>
                </a:cubicBezTo>
                <a:cubicBezTo>
                  <a:pt x="159" y="1306"/>
                  <a:pt x="205" y="1338"/>
                  <a:pt x="258" y="1353"/>
                </a:cubicBezTo>
                <a:cubicBezTo>
                  <a:pt x="282" y="1463"/>
                  <a:pt x="380" y="1545"/>
                  <a:pt x="497" y="1545"/>
                </a:cubicBezTo>
                <a:cubicBezTo>
                  <a:pt x="534" y="1545"/>
                  <a:pt x="570" y="1537"/>
                  <a:pt x="601" y="1522"/>
                </a:cubicBezTo>
                <a:cubicBezTo>
                  <a:pt x="641" y="1602"/>
                  <a:pt x="724" y="1657"/>
                  <a:pt x="820" y="1657"/>
                </a:cubicBezTo>
                <a:cubicBezTo>
                  <a:pt x="911" y="1657"/>
                  <a:pt x="990" y="1607"/>
                  <a:pt x="1032" y="1533"/>
                </a:cubicBezTo>
                <a:cubicBezTo>
                  <a:pt x="1045" y="1536"/>
                  <a:pt x="1059" y="1537"/>
                  <a:pt x="1073" y="1537"/>
                </a:cubicBezTo>
                <a:cubicBezTo>
                  <a:pt x="1159" y="1537"/>
                  <a:pt x="1231" y="1478"/>
                  <a:pt x="1251" y="1398"/>
                </a:cubicBezTo>
                <a:cubicBezTo>
                  <a:pt x="1298" y="1383"/>
                  <a:pt x="1336" y="1349"/>
                  <a:pt x="1358" y="1306"/>
                </a:cubicBezTo>
                <a:cubicBezTo>
                  <a:pt x="1390" y="1336"/>
                  <a:pt x="1434" y="1353"/>
                  <a:pt x="1481" y="1353"/>
                </a:cubicBezTo>
                <a:cubicBezTo>
                  <a:pt x="1582" y="1353"/>
                  <a:pt x="1665" y="1271"/>
                  <a:pt x="1665" y="1170"/>
                </a:cubicBezTo>
                <a:cubicBezTo>
                  <a:pt x="1665" y="1125"/>
                  <a:pt x="1649" y="1084"/>
                  <a:pt x="1623" y="1052"/>
                </a:cubicBezTo>
                <a:close/>
              </a:path>
            </a:pathLst>
          </a:custGeom>
          <a:solidFill>
            <a:srgbClr val="B2B2B2">
              <a:alpha val="45882"/>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1193188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1000" fill="hold"/>
                                        <p:tgtEl>
                                          <p:spTgt spid="44"/>
                                        </p:tgtEl>
                                        <p:attrNameLst>
                                          <p:attrName>ppt_w</p:attrName>
                                        </p:attrNameLst>
                                      </p:cBhvr>
                                      <p:tavLst>
                                        <p:tav tm="0">
                                          <p:val>
                                            <p:fltVal val="0"/>
                                          </p:val>
                                        </p:tav>
                                        <p:tav tm="100000">
                                          <p:val>
                                            <p:strVal val="#ppt_w"/>
                                          </p:val>
                                        </p:tav>
                                      </p:tavLst>
                                    </p:anim>
                                    <p:anim calcmode="lin" valueType="num">
                                      <p:cBhvr>
                                        <p:cTn id="8" dur="1000" fill="hold"/>
                                        <p:tgtEl>
                                          <p:spTgt spid="44"/>
                                        </p:tgtEl>
                                        <p:attrNameLst>
                                          <p:attrName>ppt_h</p:attrName>
                                        </p:attrNameLst>
                                      </p:cBhvr>
                                      <p:tavLst>
                                        <p:tav tm="0">
                                          <p:val>
                                            <p:fltVal val="0"/>
                                          </p:val>
                                        </p:tav>
                                        <p:tav tm="100000">
                                          <p:val>
                                            <p:strVal val="#ppt_h"/>
                                          </p:val>
                                        </p:tav>
                                      </p:tavLst>
                                    </p:anim>
                                    <p:anim calcmode="lin" valueType="num">
                                      <p:cBhvr>
                                        <p:cTn id="9" dur="1000" fill="hold"/>
                                        <p:tgtEl>
                                          <p:spTgt spid="44"/>
                                        </p:tgtEl>
                                        <p:attrNameLst>
                                          <p:attrName>style.rotation</p:attrName>
                                        </p:attrNameLst>
                                      </p:cBhvr>
                                      <p:tavLst>
                                        <p:tav tm="0">
                                          <p:val>
                                            <p:fltVal val="90"/>
                                          </p:val>
                                        </p:tav>
                                        <p:tav tm="100000">
                                          <p:val>
                                            <p:fltVal val="0"/>
                                          </p:val>
                                        </p:tav>
                                      </p:tavLst>
                                    </p:anim>
                                    <p:animEffect transition="in" filter="fade">
                                      <p:cBhvr>
                                        <p:cTn id="10" dur="1000"/>
                                        <p:tgtEl>
                                          <p:spTgt spid="44"/>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 calcmode="lin" valueType="num">
                                      <p:cBhvr additive="base">
                                        <p:cTn id="14"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500"/>
                                        <p:tgtEl>
                                          <p:spTgt spid="13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5"/>
                                        </p:tgtEl>
                                        <p:attrNameLst>
                                          <p:attrName>style.visibility</p:attrName>
                                        </p:attrNameLst>
                                      </p:cBhvr>
                                      <p:to>
                                        <p:strVal val="visible"/>
                                      </p:to>
                                    </p:set>
                                    <p:animEffect transition="in" filter="fade">
                                      <p:cBhvr>
                                        <p:cTn id="26" dur="500"/>
                                        <p:tgtEl>
                                          <p:spTgt spid="135"/>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fade">
                                      <p:cBhvr>
                                        <p:cTn id="30" dur="500"/>
                                        <p:tgtEl>
                                          <p:spTgt spid="134"/>
                                        </p:tgtEl>
                                      </p:cBhvr>
                                    </p:animEffect>
                                  </p:childTnLst>
                                </p:cTn>
                              </p:par>
                            </p:childTnLst>
                          </p:cTn>
                        </p:par>
                        <p:par>
                          <p:cTn id="31" fill="hold">
                            <p:stCondLst>
                              <p:cond delay="3000"/>
                            </p:stCondLst>
                            <p:childTnLst>
                              <p:par>
                                <p:cTn id="32" presetID="42" presetClass="entr" presetSubtype="0" fill="hold" nodeType="afterEffect">
                                  <p:stCondLst>
                                    <p:cond delay="0"/>
                                  </p:stCondLst>
                                  <p:childTnLst>
                                    <p:set>
                                      <p:cBhvr>
                                        <p:cTn id="33" dur="1" fill="hold">
                                          <p:stCondLst>
                                            <p:cond delay="0"/>
                                          </p:stCondLst>
                                        </p:cTn>
                                        <p:tgtEl>
                                          <p:spTgt spid="136"/>
                                        </p:tgtEl>
                                        <p:attrNameLst>
                                          <p:attrName>style.visibility</p:attrName>
                                        </p:attrNameLst>
                                      </p:cBhvr>
                                      <p:to>
                                        <p:strVal val="visible"/>
                                      </p:to>
                                    </p:set>
                                    <p:animEffect transition="in" filter="fade">
                                      <p:cBhvr>
                                        <p:cTn id="34" dur="1000"/>
                                        <p:tgtEl>
                                          <p:spTgt spid="136"/>
                                        </p:tgtEl>
                                      </p:cBhvr>
                                    </p:animEffect>
                                    <p:anim calcmode="lin" valueType="num">
                                      <p:cBhvr>
                                        <p:cTn id="35" dur="1000" fill="hold"/>
                                        <p:tgtEl>
                                          <p:spTgt spid="136"/>
                                        </p:tgtEl>
                                        <p:attrNameLst>
                                          <p:attrName>ppt_x</p:attrName>
                                        </p:attrNameLst>
                                      </p:cBhvr>
                                      <p:tavLst>
                                        <p:tav tm="0">
                                          <p:val>
                                            <p:strVal val="#ppt_x"/>
                                          </p:val>
                                        </p:tav>
                                        <p:tav tm="100000">
                                          <p:val>
                                            <p:strVal val="#ppt_x"/>
                                          </p:val>
                                        </p:tav>
                                      </p:tavLst>
                                    </p:anim>
                                    <p:anim calcmode="lin" valueType="num">
                                      <p:cBhvr>
                                        <p:cTn id="36" dur="1000" fill="hold"/>
                                        <p:tgtEl>
                                          <p:spTgt spid="136"/>
                                        </p:tgtEl>
                                        <p:attrNameLst>
                                          <p:attrName>ppt_y</p:attrName>
                                        </p:attrNameLst>
                                      </p:cBhvr>
                                      <p:tavLst>
                                        <p:tav tm="0">
                                          <p:val>
                                            <p:strVal val="#ppt_y+.1"/>
                                          </p:val>
                                        </p:tav>
                                        <p:tav tm="100000">
                                          <p:val>
                                            <p:strVal val="#ppt_y"/>
                                          </p:val>
                                        </p:tav>
                                      </p:tavLst>
                                    </p:anim>
                                  </p:childTnLst>
                                </p:cTn>
                              </p:par>
                              <p:par>
                                <p:cTn id="37" presetID="22" presetClass="entr" presetSubtype="1" fill="hold" grpId="0" nodeType="withEffect">
                                  <p:stCondLst>
                                    <p:cond delay="0"/>
                                  </p:stCondLst>
                                  <p:childTnLst>
                                    <p:set>
                                      <p:cBhvr>
                                        <p:cTn id="38" dur="1" fill="hold">
                                          <p:stCondLst>
                                            <p:cond delay="0"/>
                                          </p:stCondLst>
                                        </p:cTn>
                                        <p:tgtEl>
                                          <p:spTgt spid="175"/>
                                        </p:tgtEl>
                                        <p:attrNameLst>
                                          <p:attrName>style.visibility</p:attrName>
                                        </p:attrNameLst>
                                      </p:cBhvr>
                                      <p:to>
                                        <p:strVal val="visible"/>
                                      </p:to>
                                    </p:set>
                                    <p:animEffect transition="in" filter="wipe(up)">
                                      <p:cBhvr>
                                        <p:cTn id="3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7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6330950" y="2890838"/>
            <a:ext cx="576263" cy="619125"/>
            <a:chOff x="6330986" y="2891021"/>
            <a:chExt cx="576743" cy="618308"/>
          </a:xfrm>
        </p:grpSpPr>
        <p:sp>
          <p:nvSpPr>
            <p:cNvPr id="29" name="Rounded Rectangle 28"/>
            <p:cNvSpPr/>
            <p:nvPr/>
          </p:nvSpPr>
          <p:spPr>
            <a:xfrm>
              <a:off x="6330986" y="2932242"/>
              <a:ext cx="576743" cy="57708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ounded Rectangle 29"/>
            <p:cNvSpPr/>
            <p:nvPr/>
          </p:nvSpPr>
          <p:spPr>
            <a:xfrm>
              <a:off x="6330986" y="2891021"/>
              <a:ext cx="576743" cy="57708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02</a:t>
              </a:r>
            </a:p>
          </p:txBody>
        </p:sp>
      </p:grpSp>
      <p:grpSp>
        <p:nvGrpSpPr>
          <p:cNvPr id="5" name="Group 4"/>
          <p:cNvGrpSpPr>
            <a:grpSpLocks/>
          </p:cNvGrpSpPr>
          <p:nvPr/>
        </p:nvGrpSpPr>
        <p:grpSpPr bwMode="auto">
          <a:xfrm>
            <a:off x="5322888" y="3805238"/>
            <a:ext cx="577850" cy="617537"/>
            <a:chOff x="5323559" y="3805189"/>
            <a:chExt cx="576743" cy="618308"/>
          </a:xfrm>
        </p:grpSpPr>
        <p:sp>
          <p:nvSpPr>
            <p:cNvPr id="26" name="Rounded Rectangle 25"/>
            <p:cNvSpPr/>
            <p:nvPr/>
          </p:nvSpPr>
          <p:spPr>
            <a:xfrm>
              <a:off x="5323559" y="3846516"/>
              <a:ext cx="576743" cy="576981"/>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ounded Rectangle 26"/>
            <p:cNvSpPr/>
            <p:nvPr/>
          </p:nvSpPr>
          <p:spPr>
            <a:xfrm>
              <a:off x="5323559" y="3805189"/>
              <a:ext cx="576743" cy="5769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03</a:t>
              </a:r>
            </a:p>
          </p:txBody>
        </p:sp>
      </p:grpSp>
      <p:grpSp>
        <p:nvGrpSpPr>
          <p:cNvPr id="3" name="Group 2"/>
          <p:cNvGrpSpPr>
            <a:grpSpLocks/>
          </p:cNvGrpSpPr>
          <p:nvPr/>
        </p:nvGrpSpPr>
        <p:grpSpPr bwMode="auto">
          <a:xfrm>
            <a:off x="5321300" y="1981200"/>
            <a:ext cx="577850" cy="619125"/>
            <a:chOff x="5321648" y="1981791"/>
            <a:chExt cx="576743" cy="618308"/>
          </a:xfrm>
        </p:grpSpPr>
        <p:sp>
          <p:nvSpPr>
            <p:cNvPr id="23" name="Rounded Rectangle 22"/>
            <p:cNvSpPr/>
            <p:nvPr/>
          </p:nvSpPr>
          <p:spPr>
            <a:xfrm>
              <a:off x="5321648" y="2023012"/>
              <a:ext cx="576743" cy="5770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ounded Rectangle 23"/>
            <p:cNvSpPr/>
            <p:nvPr/>
          </p:nvSpPr>
          <p:spPr>
            <a:xfrm>
              <a:off x="5321648" y="1981791"/>
              <a:ext cx="576743" cy="57708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01</a:t>
              </a:r>
            </a:p>
          </p:txBody>
        </p:sp>
      </p:grpSp>
      <p:cxnSp>
        <p:nvCxnSpPr>
          <p:cNvPr id="2" name="Straight Connector 1"/>
          <p:cNvCxnSpPr/>
          <p:nvPr/>
        </p:nvCxnSpPr>
        <p:spPr>
          <a:xfrm>
            <a:off x="6111875" y="2165350"/>
            <a:ext cx="0" cy="2219325"/>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Oval 164"/>
          <p:cNvSpPr>
            <a:spLocks noChangeArrowheads="1"/>
          </p:cNvSpPr>
          <p:nvPr/>
        </p:nvSpPr>
        <p:spPr bwMode="auto">
          <a:xfrm>
            <a:off x="6032500" y="2206625"/>
            <a:ext cx="158750" cy="157163"/>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51" name="Freeform 165"/>
          <p:cNvSpPr>
            <a:spLocks/>
          </p:cNvSpPr>
          <p:nvPr/>
        </p:nvSpPr>
        <p:spPr bwMode="auto">
          <a:xfrm>
            <a:off x="6011863" y="2185988"/>
            <a:ext cx="198437" cy="198437"/>
          </a:xfrm>
          <a:custGeom>
            <a:avLst/>
            <a:gdLst>
              <a:gd name="T0" fmla="*/ 55930886 w 70"/>
              <a:gd name="T1" fmla="*/ 281343979 h 70"/>
              <a:gd name="T2" fmla="*/ 111858937 w 70"/>
              <a:gd name="T3" fmla="*/ 281343979 h 70"/>
              <a:gd name="T4" fmla="*/ 159798481 w 70"/>
              <a:gd name="T5" fmla="*/ 160767988 h 70"/>
              <a:gd name="T6" fmla="*/ 279648760 w 70"/>
              <a:gd name="T7" fmla="*/ 112536458 h 70"/>
              <a:gd name="T8" fmla="*/ 399499038 w 70"/>
              <a:gd name="T9" fmla="*/ 160767988 h 70"/>
              <a:gd name="T10" fmla="*/ 447438582 w 70"/>
              <a:gd name="T11" fmla="*/ 281343979 h 70"/>
              <a:gd name="T12" fmla="*/ 399499038 w 70"/>
              <a:gd name="T13" fmla="*/ 401917135 h 70"/>
              <a:gd name="T14" fmla="*/ 279648760 w 70"/>
              <a:gd name="T15" fmla="*/ 450148665 h 70"/>
              <a:gd name="T16" fmla="*/ 159798481 w 70"/>
              <a:gd name="T17" fmla="*/ 401917135 h 70"/>
              <a:gd name="T18" fmla="*/ 111858937 w 70"/>
              <a:gd name="T19" fmla="*/ 281343979 h 70"/>
              <a:gd name="T20" fmla="*/ 55930886 w 70"/>
              <a:gd name="T21" fmla="*/ 281343979 h 70"/>
              <a:gd name="T22" fmla="*/ 0 w 70"/>
              <a:gd name="T23" fmla="*/ 281343979 h 70"/>
              <a:gd name="T24" fmla="*/ 279648760 w 70"/>
              <a:gd name="T25" fmla="*/ 562685122 h 70"/>
              <a:gd name="T26" fmla="*/ 559297519 w 70"/>
              <a:gd name="T27" fmla="*/ 281343979 h 70"/>
              <a:gd name="T28" fmla="*/ 279648760 w 70"/>
              <a:gd name="T29" fmla="*/ 0 h 70"/>
              <a:gd name="T30" fmla="*/ 0 w 70"/>
              <a:gd name="T31" fmla="*/ 281343979 h 70"/>
              <a:gd name="T32" fmla="*/ 55930886 w 70"/>
              <a:gd name="T33" fmla="*/ 281343979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Oval 166"/>
          <p:cNvSpPr>
            <a:spLocks noChangeArrowheads="1"/>
          </p:cNvSpPr>
          <p:nvPr/>
        </p:nvSpPr>
        <p:spPr bwMode="auto">
          <a:xfrm>
            <a:off x="6032500" y="3133725"/>
            <a:ext cx="158750" cy="157163"/>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53" name="Freeform 167"/>
          <p:cNvSpPr>
            <a:spLocks/>
          </p:cNvSpPr>
          <p:nvPr/>
        </p:nvSpPr>
        <p:spPr bwMode="auto">
          <a:xfrm>
            <a:off x="6011863" y="3113088"/>
            <a:ext cx="198437" cy="198437"/>
          </a:xfrm>
          <a:custGeom>
            <a:avLst/>
            <a:gdLst>
              <a:gd name="T0" fmla="*/ 55930886 w 70"/>
              <a:gd name="T1" fmla="*/ 281343979 h 70"/>
              <a:gd name="T2" fmla="*/ 111858937 w 70"/>
              <a:gd name="T3" fmla="*/ 281343979 h 70"/>
              <a:gd name="T4" fmla="*/ 159798481 w 70"/>
              <a:gd name="T5" fmla="*/ 160767988 h 70"/>
              <a:gd name="T6" fmla="*/ 279648760 w 70"/>
              <a:gd name="T7" fmla="*/ 112536458 h 70"/>
              <a:gd name="T8" fmla="*/ 399499038 w 70"/>
              <a:gd name="T9" fmla="*/ 160767988 h 70"/>
              <a:gd name="T10" fmla="*/ 447438582 w 70"/>
              <a:gd name="T11" fmla="*/ 281343979 h 70"/>
              <a:gd name="T12" fmla="*/ 399499038 w 70"/>
              <a:gd name="T13" fmla="*/ 401917135 h 70"/>
              <a:gd name="T14" fmla="*/ 279648760 w 70"/>
              <a:gd name="T15" fmla="*/ 450148665 h 70"/>
              <a:gd name="T16" fmla="*/ 159798481 w 70"/>
              <a:gd name="T17" fmla="*/ 401917135 h 70"/>
              <a:gd name="T18" fmla="*/ 111858937 w 70"/>
              <a:gd name="T19" fmla="*/ 281343979 h 70"/>
              <a:gd name="T20" fmla="*/ 55930886 w 70"/>
              <a:gd name="T21" fmla="*/ 281343979 h 70"/>
              <a:gd name="T22" fmla="*/ 0 w 70"/>
              <a:gd name="T23" fmla="*/ 281343979 h 70"/>
              <a:gd name="T24" fmla="*/ 279648760 w 70"/>
              <a:gd name="T25" fmla="*/ 562685122 h 70"/>
              <a:gd name="T26" fmla="*/ 559297519 w 70"/>
              <a:gd name="T27" fmla="*/ 281343979 h 70"/>
              <a:gd name="T28" fmla="*/ 279648760 w 70"/>
              <a:gd name="T29" fmla="*/ 0 h 70"/>
              <a:gd name="T30" fmla="*/ 0 w 70"/>
              <a:gd name="T31" fmla="*/ 281343979 h 70"/>
              <a:gd name="T32" fmla="*/ 55930886 w 70"/>
              <a:gd name="T33" fmla="*/ 281343979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Oval 168"/>
          <p:cNvSpPr>
            <a:spLocks noChangeArrowheads="1"/>
          </p:cNvSpPr>
          <p:nvPr/>
        </p:nvSpPr>
        <p:spPr bwMode="auto">
          <a:xfrm>
            <a:off x="6032500" y="4002088"/>
            <a:ext cx="158750" cy="158750"/>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55" name="Freeform 169"/>
          <p:cNvSpPr>
            <a:spLocks/>
          </p:cNvSpPr>
          <p:nvPr/>
        </p:nvSpPr>
        <p:spPr bwMode="auto">
          <a:xfrm>
            <a:off x="6011863" y="3983038"/>
            <a:ext cx="198437" cy="198437"/>
          </a:xfrm>
          <a:custGeom>
            <a:avLst/>
            <a:gdLst>
              <a:gd name="T0" fmla="*/ 55930886 w 70"/>
              <a:gd name="T1" fmla="*/ 279648760 h 70"/>
              <a:gd name="T2" fmla="*/ 111858937 w 70"/>
              <a:gd name="T3" fmla="*/ 279648760 h 70"/>
              <a:gd name="T4" fmla="*/ 159798481 w 70"/>
              <a:gd name="T5" fmla="*/ 159798481 h 70"/>
              <a:gd name="T6" fmla="*/ 279648760 w 70"/>
              <a:gd name="T7" fmla="*/ 111858937 h 70"/>
              <a:gd name="T8" fmla="*/ 399499038 w 70"/>
              <a:gd name="T9" fmla="*/ 159798481 h 70"/>
              <a:gd name="T10" fmla="*/ 447438582 w 70"/>
              <a:gd name="T11" fmla="*/ 279648760 h 70"/>
              <a:gd name="T12" fmla="*/ 399499038 w 70"/>
              <a:gd name="T13" fmla="*/ 399499038 h 70"/>
              <a:gd name="T14" fmla="*/ 279648760 w 70"/>
              <a:gd name="T15" fmla="*/ 447438582 h 70"/>
              <a:gd name="T16" fmla="*/ 159798481 w 70"/>
              <a:gd name="T17" fmla="*/ 399499038 h 70"/>
              <a:gd name="T18" fmla="*/ 111858937 w 70"/>
              <a:gd name="T19" fmla="*/ 279648760 h 70"/>
              <a:gd name="T20" fmla="*/ 55930886 w 70"/>
              <a:gd name="T21" fmla="*/ 279648760 h 70"/>
              <a:gd name="T22" fmla="*/ 0 w 70"/>
              <a:gd name="T23" fmla="*/ 279648760 h 70"/>
              <a:gd name="T24" fmla="*/ 279648760 w 70"/>
              <a:gd name="T25" fmla="*/ 559297519 h 70"/>
              <a:gd name="T26" fmla="*/ 559297519 w 70"/>
              <a:gd name="T27" fmla="*/ 279648760 h 70"/>
              <a:gd name="T28" fmla="*/ 279648760 w 70"/>
              <a:gd name="T29" fmla="*/ 0 h 70"/>
              <a:gd name="T30" fmla="*/ 0 w 70"/>
              <a:gd name="T31" fmla="*/ 279648760 h 70"/>
              <a:gd name="T32" fmla="*/ 55930886 w 70"/>
              <a:gd name="T33" fmla="*/ 27964876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Content Placeholder 2"/>
          <p:cNvSpPr txBox="1">
            <a:spLocks/>
          </p:cNvSpPr>
          <p:nvPr/>
        </p:nvSpPr>
        <p:spPr bwMode="auto">
          <a:xfrm>
            <a:off x="6329363" y="1871663"/>
            <a:ext cx="2484437"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SOFTWARE PROJECT LIFE CYCLE	</a:t>
            </a:r>
            <a:endParaRPr lang="en-US" altLang="en-US" sz="1000" dirty="0">
              <a:latin typeface="Lato" pitchFamily="34" charset="0"/>
            </a:endParaRPr>
          </a:p>
        </p:txBody>
      </p:sp>
      <p:sp>
        <p:nvSpPr>
          <p:cNvPr id="13" name="Content Placeholder 2"/>
          <p:cNvSpPr txBox="1">
            <a:spLocks/>
          </p:cNvSpPr>
          <p:nvPr/>
        </p:nvSpPr>
        <p:spPr bwMode="auto">
          <a:xfrm>
            <a:off x="3378200" y="2765425"/>
            <a:ext cx="248443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b="1" dirty="0" smtClean="0">
                <a:latin typeface="Roboto" pitchFamily="2" charset="0"/>
                <a:ea typeface="Roboto" pitchFamily="2" charset="0"/>
                <a:cs typeface="Roboto" pitchFamily="2" charset="0"/>
              </a:rPr>
              <a:t>PROJECT ORGANIZATION</a:t>
            </a:r>
            <a:endParaRPr lang="en-US" altLang="en-US" sz="1000" dirty="0">
              <a:latin typeface="Lato" pitchFamily="34" charset="0"/>
            </a:endParaRPr>
          </a:p>
        </p:txBody>
      </p:sp>
      <p:sp>
        <p:nvSpPr>
          <p:cNvPr id="14" name="Content Placeholder 2"/>
          <p:cNvSpPr txBox="1">
            <a:spLocks/>
          </p:cNvSpPr>
          <p:nvPr/>
        </p:nvSpPr>
        <p:spPr bwMode="auto">
          <a:xfrm>
            <a:off x="6329363" y="3805238"/>
            <a:ext cx="24844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TASK PLAN</a:t>
            </a:r>
            <a:endParaRPr lang="en-US" altLang="en-US" sz="1000" dirty="0">
              <a:latin typeface="Lato" pitchFamily="34" charset="0"/>
            </a:endParaRPr>
          </a:p>
        </p:txBody>
      </p:sp>
      <p:grpSp>
        <p:nvGrpSpPr>
          <p:cNvPr id="15" name="Group 14"/>
          <p:cNvGrpSpPr>
            <a:grpSpLocks/>
          </p:cNvGrpSpPr>
          <p:nvPr/>
        </p:nvGrpSpPr>
        <p:grpSpPr bwMode="auto">
          <a:xfrm>
            <a:off x="5997575" y="0"/>
            <a:ext cx="196850" cy="936625"/>
            <a:chOff x="6170714" y="1440004"/>
            <a:chExt cx="197296" cy="936104"/>
          </a:xfrm>
        </p:grpSpPr>
        <p:cxnSp>
          <p:nvCxnSpPr>
            <p:cNvPr id="16" name="Straight Connector 15"/>
            <p:cNvCxnSpPr/>
            <p:nvPr/>
          </p:nvCxnSpPr>
          <p:spPr>
            <a:xfrm>
              <a:off x="6269362" y="1440004"/>
              <a:ext cx="0" cy="86470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167" name="Oval 164"/>
            <p:cNvSpPr>
              <a:spLocks noChangeArrowheads="1"/>
            </p:cNvSpPr>
            <p:nvPr/>
          </p:nvSpPr>
          <p:spPr bwMode="auto">
            <a:xfrm>
              <a:off x="6190444" y="2197945"/>
              <a:ext cx="157836" cy="15783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68" name="Freeform 165"/>
            <p:cNvSpPr>
              <a:spLocks/>
            </p:cNvSpPr>
            <p:nvPr/>
          </p:nvSpPr>
          <p:spPr bwMode="auto">
            <a:xfrm>
              <a:off x="6170714" y="2177617"/>
              <a:ext cx="197296" cy="198491"/>
            </a:xfrm>
            <a:custGeom>
              <a:avLst/>
              <a:gdLst>
                <a:gd name="T0" fmla="*/ 55609287 w 70"/>
                <a:gd name="T1" fmla="*/ 281420540 h 70"/>
                <a:gd name="T2" fmla="*/ 111215755 w 70"/>
                <a:gd name="T3" fmla="*/ 281420540 h 70"/>
                <a:gd name="T4" fmla="*/ 158879650 w 70"/>
                <a:gd name="T5" fmla="*/ 160811737 h 70"/>
                <a:gd name="T6" fmla="*/ 278040797 w 70"/>
                <a:gd name="T7" fmla="*/ 112567082 h 70"/>
                <a:gd name="T8" fmla="*/ 397201944 w 70"/>
                <a:gd name="T9" fmla="*/ 160811737 h 70"/>
                <a:gd name="T10" fmla="*/ 444865839 w 70"/>
                <a:gd name="T11" fmla="*/ 281420540 h 70"/>
                <a:gd name="T12" fmla="*/ 397201944 w 70"/>
                <a:gd name="T13" fmla="*/ 402026507 h 70"/>
                <a:gd name="T14" fmla="*/ 278040797 w 70"/>
                <a:gd name="T15" fmla="*/ 450271162 h 70"/>
                <a:gd name="T16" fmla="*/ 158879650 w 70"/>
                <a:gd name="T17" fmla="*/ 402026507 h 70"/>
                <a:gd name="T18" fmla="*/ 111215755 w 70"/>
                <a:gd name="T19" fmla="*/ 281420540 h 70"/>
                <a:gd name="T20" fmla="*/ 55609287 w 70"/>
                <a:gd name="T21" fmla="*/ 281420540 h 70"/>
                <a:gd name="T22" fmla="*/ 0 w 70"/>
                <a:gd name="T23" fmla="*/ 281420540 h 70"/>
                <a:gd name="T24" fmla="*/ 278040797 w 70"/>
                <a:gd name="T25" fmla="*/ 562838244 h 70"/>
                <a:gd name="T26" fmla="*/ 556081595 w 70"/>
                <a:gd name="T27" fmla="*/ 281420540 h 70"/>
                <a:gd name="T28" fmla="*/ 278040797 w 70"/>
                <a:gd name="T29" fmla="*/ 0 h 70"/>
                <a:gd name="T30" fmla="*/ 0 w 70"/>
                <a:gd name="T31" fmla="*/ 281420540 h 70"/>
                <a:gd name="T32" fmla="*/ 55609287 w 70"/>
                <a:gd name="T33" fmla="*/ 28142054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19" name="Straight Connector 18"/>
          <p:cNvCxnSpPr/>
          <p:nvPr/>
        </p:nvCxnSpPr>
        <p:spPr>
          <a:xfrm>
            <a:off x="6096000" y="5513388"/>
            <a:ext cx="0" cy="134461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Oval 164"/>
          <p:cNvSpPr>
            <a:spLocks noChangeArrowheads="1"/>
          </p:cNvSpPr>
          <p:nvPr/>
        </p:nvSpPr>
        <p:spPr bwMode="auto">
          <a:xfrm>
            <a:off x="6016625" y="5483225"/>
            <a:ext cx="158750" cy="158750"/>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162" name="Freeform 165"/>
          <p:cNvSpPr>
            <a:spLocks/>
          </p:cNvSpPr>
          <p:nvPr/>
        </p:nvSpPr>
        <p:spPr bwMode="auto">
          <a:xfrm>
            <a:off x="5997575" y="5464175"/>
            <a:ext cx="196850" cy="198438"/>
          </a:xfrm>
          <a:custGeom>
            <a:avLst/>
            <a:gdLst>
              <a:gd name="T0" fmla="*/ 55483579 w 70"/>
              <a:gd name="T1" fmla="*/ 281345396 h 70"/>
              <a:gd name="T2" fmla="*/ 110964345 w 70"/>
              <a:gd name="T3" fmla="*/ 281345396 h 70"/>
              <a:gd name="T4" fmla="*/ 158520493 w 70"/>
              <a:gd name="T5" fmla="*/ 160768798 h 70"/>
              <a:gd name="T6" fmla="*/ 277412269 w 70"/>
              <a:gd name="T7" fmla="*/ 112537025 h 70"/>
              <a:gd name="T8" fmla="*/ 396304044 w 70"/>
              <a:gd name="T9" fmla="*/ 160768798 h 70"/>
              <a:gd name="T10" fmla="*/ 443860192 w 70"/>
              <a:gd name="T11" fmla="*/ 281345396 h 70"/>
              <a:gd name="T12" fmla="*/ 396304044 w 70"/>
              <a:gd name="T13" fmla="*/ 401919160 h 70"/>
              <a:gd name="T14" fmla="*/ 277412269 w 70"/>
              <a:gd name="T15" fmla="*/ 450150933 h 70"/>
              <a:gd name="T16" fmla="*/ 158520493 w 70"/>
              <a:gd name="T17" fmla="*/ 401919160 h 70"/>
              <a:gd name="T18" fmla="*/ 110964345 w 70"/>
              <a:gd name="T19" fmla="*/ 281345396 h 70"/>
              <a:gd name="T20" fmla="*/ 55483579 w 70"/>
              <a:gd name="T21" fmla="*/ 281345396 h 70"/>
              <a:gd name="T22" fmla="*/ 0 w 70"/>
              <a:gd name="T23" fmla="*/ 281345396 h 70"/>
              <a:gd name="T24" fmla="*/ 277412269 w 70"/>
              <a:gd name="T25" fmla="*/ 562687958 h 70"/>
              <a:gd name="T26" fmla="*/ 554824537 w 70"/>
              <a:gd name="T27" fmla="*/ 281345396 h 70"/>
              <a:gd name="T28" fmla="*/ 277412269 w 70"/>
              <a:gd name="T29" fmla="*/ 0 h 70"/>
              <a:gd name="T30" fmla="*/ 0 w 70"/>
              <a:gd name="T31" fmla="*/ 281345396 h 70"/>
              <a:gd name="T32" fmla="*/ 55483579 w 70"/>
              <a:gd name="T33" fmla="*/ 281345396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229806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nodeType="afterGroup">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nodeType="afterGroup">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nodeType="afterGroup">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nodeType="afterGroup">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nodeType="afterGroup">
                            <p:stCondLst>
                              <p:cond delay="3000"/>
                            </p:stCondLst>
                            <p:childTnLst>
                              <p:par>
                                <p:cTn id="37" presetID="22" presetClass="entr" presetSubtype="2"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nodeType="afterGroup">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childTnLst>
                          </p:cTn>
                        </p:par>
                        <p:par>
                          <p:cTn id="46" fill="hold" nodeType="afterGroup">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par>
                          <p:cTn id="52" fill="hold" nodeType="afterGroup">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par>
                          <p:cTn id="56" fill="hold" nodeType="afterGroup">
                            <p:stCondLst>
                              <p:cond delay="5000"/>
                            </p:stCondLst>
                            <p:childTnLst>
                              <p:par>
                                <p:cTn id="57" presetID="22" presetClass="entr" presetSubtype="1"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up)">
                                      <p:cBhvr>
                                        <p:cTn id="59" dur="500"/>
                                        <p:tgtEl>
                                          <p:spTgt spid="2"/>
                                        </p:tgtEl>
                                      </p:cBhvr>
                                    </p:animEffect>
                                  </p:childTnLst>
                                </p:cTn>
                              </p:par>
                            </p:childTnLst>
                          </p:cTn>
                        </p:par>
                        <p:par>
                          <p:cTn id="60" fill="hold" nodeType="afterGroup">
                            <p:stCondLst>
                              <p:cond delay="5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nodeType="afterGroup">
                            <p:stCondLst>
                              <p:cond delay="6000"/>
                            </p:stCondLst>
                            <p:childTnLst>
                              <p:par>
                                <p:cTn id="67" presetID="22" presetClass="entr" presetSubtype="1"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p:bldP spid="13" grpId="0"/>
      <p:bldP spid="14"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6330950" y="2890838"/>
            <a:ext cx="576263" cy="619125"/>
            <a:chOff x="6330986" y="2891021"/>
            <a:chExt cx="576743" cy="618308"/>
          </a:xfrm>
        </p:grpSpPr>
        <p:sp>
          <p:nvSpPr>
            <p:cNvPr id="29" name="Rounded Rectangle 28"/>
            <p:cNvSpPr/>
            <p:nvPr/>
          </p:nvSpPr>
          <p:spPr>
            <a:xfrm>
              <a:off x="6330986" y="2932242"/>
              <a:ext cx="576743" cy="57708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ounded Rectangle 29"/>
            <p:cNvSpPr/>
            <p:nvPr/>
          </p:nvSpPr>
          <p:spPr>
            <a:xfrm>
              <a:off x="6330986" y="2891021"/>
              <a:ext cx="576743" cy="57708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05</a:t>
              </a:r>
            </a:p>
          </p:txBody>
        </p:sp>
      </p:grpSp>
      <p:grpSp>
        <p:nvGrpSpPr>
          <p:cNvPr id="5" name="Group 4"/>
          <p:cNvGrpSpPr>
            <a:grpSpLocks/>
          </p:cNvGrpSpPr>
          <p:nvPr/>
        </p:nvGrpSpPr>
        <p:grpSpPr bwMode="auto">
          <a:xfrm>
            <a:off x="5322888" y="3805238"/>
            <a:ext cx="577850" cy="617537"/>
            <a:chOff x="5323559" y="3805189"/>
            <a:chExt cx="576743" cy="618308"/>
          </a:xfrm>
        </p:grpSpPr>
        <p:sp>
          <p:nvSpPr>
            <p:cNvPr id="26" name="Rounded Rectangle 25"/>
            <p:cNvSpPr/>
            <p:nvPr/>
          </p:nvSpPr>
          <p:spPr>
            <a:xfrm>
              <a:off x="5323559" y="3846516"/>
              <a:ext cx="576743" cy="57698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ounded Rectangle 26"/>
            <p:cNvSpPr/>
            <p:nvPr/>
          </p:nvSpPr>
          <p:spPr>
            <a:xfrm>
              <a:off x="5323559" y="3805189"/>
              <a:ext cx="576743" cy="5769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06</a:t>
              </a:r>
            </a:p>
          </p:txBody>
        </p:sp>
      </p:grpSp>
      <p:grpSp>
        <p:nvGrpSpPr>
          <p:cNvPr id="3" name="Group 2"/>
          <p:cNvGrpSpPr>
            <a:grpSpLocks/>
          </p:cNvGrpSpPr>
          <p:nvPr/>
        </p:nvGrpSpPr>
        <p:grpSpPr bwMode="auto">
          <a:xfrm>
            <a:off x="5321300" y="1981200"/>
            <a:ext cx="577850" cy="619125"/>
            <a:chOff x="5321648" y="1981791"/>
            <a:chExt cx="576743" cy="618308"/>
          </a:xfrm>
        </p:grpSpPr>
        <p:sp>
          <p:nvSpPr>
            <p:cNvPr id="23" name="Rounded Rectangle 22"/>
            <p:cNvSpPr/>
            <p:nvPr/>
          </p:nvSpPr>
          <p:spPr>
            <a:xfrm>
              <a:off x="5321648" y="2023012"/>
              <a:ext cx="576743" cy="57708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ounded Rectangle 23"/>
            <p:cNvSpPr/>
            <p:nvPr/>
          </p:nvSpPr>
          <p:spPr>
            <a:xfrm>
              <a:off x="5321648" y="1981791"/>
              <a:ext cx="576743" cy="57708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Lato" panose="020F0502020204030203" pitchFamily="34" charset="0"/>
                </a:rPr>
                <a:t>04</a:t>
              </a:r>
            </a:p>
          </p:txBody>
        </p:sp>
      </p:grpSp>
      <p:cxnSp>
        <p:nvCxnSpPr>
          <p:cNvPr id="2" name="Straight Connector 1"/>
          <p:cNvCxnSpPr/>
          <p:nvPr/>
        </p:nvCxnSpPr>
        <p:spPr>
          <a:xfrm>
            <a:off x="6111875" y="2165350"/>
            <a:ext cx="0" cy="2219325"/>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Oval 164"/>
          <p:cNvSpPr>
            <a:spLocks noChangeArrowheads="1"/>
          </p:cNvSpPr>
          <p:nvPr/>
        </p:nvSpPr>
        <p:spPr bwMode="auto">
          <a:xfrm>
            <a:off x="6032500" y="2206625"/>
            <a:ext cx="158750" cy="157163"/>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75" name="Freeform 165"/>
          <p:cNvSpPr>
            <a:spLocks/>
          </p:cNvSpPr>
          <p:nvPr/>
        </p:nvSpPr>
        <p:spPr bwMode="auto">
          <a:xfrm>
            <a:off x="6011863" y="2185988"/>
            <a:ext cx="198437" cy="198437"/>
          </a:xfrm>
          <a:custGeom>
            <a:avLst/>
            <a:gdLst>
              <a:gd name="T0" fmla="*/ 55930886 w 70"/>
              <a:gd name="T1" fmla="*/ 281343979 h 70"/>
              <a:gd name="T2" fmla="*/ 111858937 w 70"/>
              <a:gd name="T3" fmla="*/ 281343979 h 70"/>
              <a:gd name="T4" fmla="*/ 159798481 w 70"/>
              <a:gd name="T5" fmla="*/ 160767988 h 70"/>
              <a:gd name="T6" fmla="*/ 279648760 w 70"/>
              <a:gd name="T7" fmla="*/ 112536458 h 70"/>
              <a:gd name="T8" fmla="*/ 399499038 w 70"/>
              <a:gd name="T9" fmla="*/ 160767988 h 70"/>
              <a:gd name="T10" fmla="*/ 447438582 w 70"/>
              <a:gd name="T11" fmla="*/ 281343979 h 70"/>
              <a:gd name="T12" fmla="*/ 399499038 w 70"/>
              <a:gd name="T13" fmla="*/ 401917135 h 70"/>
              <a:gd name="T14" fmla="*/ 279648760 w 70"/>
              <a:gd name="T15" fmla="*/ 450148665 h 70"/>
              <a:gd name="T16" fmla="*/ 159798481 w 70"/>
              <a:gd name="T17" fmla="*/ 401917135 h 70"/>
              <a:gd name="T18" fmla="*/ 111858937 w 70"/>
              <a:gd name="T19" fmla="*/ 281343979 h 70"/>
              <a:gd name="T20" fmla="*/ 55930886 w 70"/>
              <a:gd name="T21" fmla="*/ 281343979 h 70"/>
              <a:gd name="T22" fmla="*/ 0 w 70"/>
              <a:gd name="T23" fmla="*/ 281343979 h 70"/>
              <a:gd name="T24" fmla="*/ 279648760 w 70"/>
              <a:gd name="T25" fmla="*/ 562685122 h 70"/>
              <a:gd name="T26" fmla="*/ 559297519 w 70"/>
              <a:gd name="T27" fmla="*/ 281343979 h 70"/>
              <a:gd name="T28" fmla="*/ 279648760 w 70"/>
              <a:gd name="T29" fmla="*/ 0 h 70"/>
              <a:gd name="T30" fmla="*/ 0 w 70"/>
              <a:gd name="T31" fmla="*/ 281343979 h 70"/>
              <a:gd name="T32" fmla="*/ 55930886 w 70"/>
              <a:gd name="T33" fmla="*/ 281343979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Oval 166"/>
          <p:cNvSpPr>
            <a:spLocks noChangeArrowheads="1"/>
          </p:cNvSpPr>
          <p:nvPr/>
        </p:nvSpPr>
        <p:spPr bwMode="auto">
          <a:xfrm>
            <a:off x="6032500" y="3133725"/>
            <a:ext cx="158750" cy="157163"/>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77" name="Freeform 167"/>
          <p:cNvSpPr>
            <a:spLocks/>
          </p:cNvSpPr>
          <p:nvPr/>
        </p:nvSpPr>
        <p:spPr bwMode="auto">
          <a:xfrm>
            <a:off x="6011863" y="3113088"/>
            <a:ext cx="198437" cy="198437"/>
          </a:xfrm>
          <a:custGeom>
            <a:avLst/>
            <a:gdLst>
              <a:gd name="T0" fmla="*/ 55930886 w 70"/>
              <a:gd name="T1" fmla="*/ 281343979 h 70"/>
              <a:gd name="T2" fmla="*/ 111858937 w 70"/>
              <a:gd name="T3" fmla="*/ 281343979 h 70"/>
              <a:gd name="T4" fmla="*/ 159798481 w 70"/>
              <a:gd name="T5" fmla="*/ 160767988 h 70"/>
              <a:gd name="T6" fmla="*/ 279648760 w 70"/>
              <a:gd name="T7" fmla="*/ 112536458 h 70"/>
              <a:gd name="T8" fmla="*/ 399499038 w 70"/>
              <a:gd name="T9" fmla="*/ 160767988 h 70"/>
              <a:gd name="T10" fmla="*/ 447438582 w 70"/>
              <a:gd name="T11" fmla="*/ 281343979 h 70"/>
              <a:gd name="T12" fmla="*/ 399499038 w 70"/>
              <a:gd name="T13" fmla="*/ 401917135 h 70"/>
              <a:gd name="T14" fmla="*/ 279648760 w 70"/>
              <a:gd name="T15" fmla="*/ 450148665 h 70"/>
              <a:gd name="T16" fmla="*/ 159798481 w 70"/>
              <a:gd name="T17" fmla="*/ 401917135 h 70"/>
              <a:gd name="T18" fmla="*/ 111858937 w 70"/>
              <a:gd name="T19" fmla="*/ 281343979 h 70"/>
              <a:gd name="T20" fmla="*/ 55930886 w 70"/>
              <a:gd name="T21" fmla="*/ 281343979 h 70"/>
              <a:gd name="T22" fmla="*/ 0 w 70"/>
              <a:gd name="T23" fmla="*/ 281343979 h 70"/>
              <a:gd name="T24" fmla="*/ 279648760 w 70"/>
              <a:gd name="T25" fmla="*/ 562685122 h 70"/>
              <a:gd name="T26" fmla="*/ 559297519 w 70"/>
              <a:gd name="T27" fmla="*/ 281343979 h 70"/>
              <a:gd name="T28" fmla="*/ 279648760 w 70"/>
              <a:gd name="T29" fmla="*/ 0 h 70"/>
              <a:gd name="T30" fmla="*/ 0 w 70"/>
              <a:gd name="T31" fmla="*/ 281343979 h 70"/>
              <a:gd name="T32" fmla="*/ 55930886 w 70"/>
              <a:gd name="T33" fmla="*/ 281343979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Oval 168"/>
          <p:cNvSpPr>
            <a:spLocks noChangeArrowheads="1"/>
          </p:cNvSpPr>
          <p:nvPr/>
        </p:nvSpPr>
        <p:spPr bwMode="auto">
          <a:xfrm>
            <a:off x="6032500" y="4002088"/>
            <a:ext cx="158750" cy="158750"/>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79" name="Freeform 169"/>
          <p:cNvSpPr>
            <a:spLocks/>
          </p:cNvSpPr>
          <p:nvPr/>
        </p:nvSpPr>
        <p:spPr bwMode="auto">
          <a:xfrm>
            <a:off x="6011863" y="3983038"/>
            <a:ext cx="198437" cy="198437"/>
          </a:xfrm>
          <a:custGeom>
            <a:avLst/>
            <a:gdLst>
              <a:gd name="T0" fmla="*/ 55930886 w 70"/>
              <a:gd name="T1" fmla="*/ 279648760 h 70"/>
              <a:gd name="T2" fmla="*/ 111858937 w 70"/>
              <a:gd name="T3" fmla="*/ 279648760 h 70"/>
              <a:gd name="T4" fmla="*/ 159798481 w 70"/>
              <a:gd name="T5" fmla="*/ 159798481 h 70"/>
              <a:gd name="T6" fmla="*/ 279648760 w 70"/>
              <a:gd name="T7" fmla="*/ 111858937 h 70"/>
              <a:gd name="T8" fmla="*/ 399499038 w 70"/>
              <a:gd name="T9" fmla="*/ 159798481 h 70"/>
              <a:gd name="T10" fmla="*/ 447438582 w 70"/>
              <a:gd name="T11" fmla="*/ 279648760 h 70"/>
              <a:gd name="T12" fmla="*/ 399499038 w 70"/>
              <a:gd name="T13" fmla="*/ 399499038 h 70"/>
              <a:gd name="T14" fmla="*/ 279648760 w 70"/>
              <a:gd name="T15" fmla="*/ 447438582 h 70"/>
              <a:gd name="T16" fmla="*/ 159798481 w 70"/>
              <a:gd name="T17" fmla="*/ 399499038 h 70"/>
              <a:gd name="T18" fmla="*/ 111858937 w 70"/>
              <a:gd name="T19" fmla="*/ 279648760 h 70"/>
              <a:gd name="T20" fmla="*/ 55930886 w 70"/>
              <a:gd name="T21" fmla="*/ 279648760 h 70"/>
              <a:gd name="T22" fmla="*/ 0 w 70"/>
              <a:gd name="T23" fmla="*/ 279648760 h 70"/>
              <a:gd name="T24" fmla="*/ 279648760 w 70"/>
              <a:gd name="T25" fmla="*/ 559297519 h 70"/>
              <a:gd name="T26" fmla="*/ 559297519 w 70"/>
              <a:gd name="T27" fmla="*/ 279648760 h 70"/>
              <a:gd name="T28" fmla="*/ 279648760 w 70"/>
              <a:gd name="T29" fmla="*/ 0 h 70"/>
              <a:gd name="T30" fmla="*/ 0 w 70"/>
              <a:gd name="T31" fmla="*/ 279648760 h 70"/>
              <a:gd name="T32" fmla="*/ 55930886 w 70"/>
              <a:gd name="T33" fmla="*/ 27964876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Content Placeholder 2"/>
          <p:cNvSpPr txBox="1">
            <a:spLocks/>
          </p:cNvSpPr>
          <p:nvPr/>
        </p:nvSpPr>
        <p:spPr bwMode="auto">
          <a:xfrm>
            <a:off x="6329363" y="1871663"/>
            <a:ext cx="2484437"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EQUIPMENT AND TOOLS</a:t>
            </a:r>
            <a:endParaRPr lang="en-US" altLang="en-US" sz="1000" dirty="0">
              <a:latin typeface="Lato" pitchFamily="34" charset="0"/>
            </a:endParaRPr>
          </a:p>
        </p:txBody>
      </p:sp>
      <p:sp>
        <p:nvSpPr>
          <p:cNvPr id="13" name="Content Placeholder 2"/>
          <p:cNvSpPr txBox="1">
            <a:spLocks/>
          </p:cNvSpPr>
          <p:nvPr/>
        </p:nvSpPr>
        <p:spPr bwMode="auto">
          <a:xfrm>
            <a:off x="3378200" y="2765425"/>
            <a:ext cx="248443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b="1" dirty="0" smtClean="0">
                <a:latin typeface="Roboto" pitchFamily="2" charset="0"/>
                <a:ea typeface="Roboto" pitchFamily="2" charset="0"/>
                <a:cs typeface="Roboto" pitchFamily="2" charset="0"/>
              </a:rPr>
              <a:t>COMMUNICATION MANAGEMENT</a:t>
            </a:r>
            <a:endParaRPr lang="en-US" altLang="en-US" sz="1000" dirty="0">
              <a:latin typeface="Lato" pitchFamily="34" charset="0"/>
            </a:endParaRPr>
          </a:p>
        </p:txBody>
      </p:sp>
      <p:sp>
        <p:nvSpPr>
          <p:cNvPr id="14" name="Content Placeholder 2"/>
          <p:cNvSpPr txBox="1">
            <a:spLocks/>
          </p:cNvSpPr>
          <p:nvPr/>
        </p:nvSpPr>
        <p:spPr bwMode="auto">
          <a:xfrm>
            <a:off x="6329363" y="3805238"/>
            <a:ext cx="248443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rPr>
              <a:t>RISK MANAGEMENT</a:t>
            </a:r>
            <a:endParaRPr lang="en-US" altLang="en-US" sz="1000" dirty="0">
              <a:latin typeface="Lato" pitchFamily="34" charset="0"/>
            </a:endParaRPr>
          </a:p>
        </p:txBody>
      </p:sp>
      <p:grpSp>
        <p:nvGrpSpPr>
          <p:cNvPr id="15" name="Group 14"/>
          <p:cNvGrpSpPr>
            <a:grpSpLocks/>
          </p:cNvGrpSpPr>
          <p:nvPr/>
        </p:nvGrpSpPr>
        <p:grpSpPr bwMode="auto">
          <a:xfrm>
            <a:off x="5997575" y="0"/>
            <a:ext cx="196850" cy="936625"/>
            <a:chOff x="6170714" y="1440004"/>
            <a:chExt cx="197296" cy="936104"/>
          </a:xfrm>
        </p:grpSpPr>
        <p:cxnSp>
          <p:nvCxnSpPr>
            <p:cNvPr id="16" name="Straight Connector 15"/>
            <p:cNvCxnSpPr/>
            <p:nvPr/>
          </p:nvCxnSpPr>
          <p:spPr>
            <a:xfrm>
              <a:off x="6269362" y="1440004"/>
              <a:ext cx="0" cy="86470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91" name="Oval 164"/>
            <p:cNvSpPr>
              <a:spLocks noChangeArrowheads="1"/>
            </p:cNvSpPr>
            <p:nvPr/>
          </p:nvSpPr>
          <p:spPr bwMode="auto">
            <a:xfrm>
              <a:off x="6190444" y="2197945"/>
              <a:ext cx="157836" cy="15783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92" name="Freeform 165"/>
            <p:cNvSpPr>
              <a:spLocks/>
            </p:cNvSpPr>
            <p:nvPr/>
          </p:nvSpPr>
          <p:spPr bwMode="auto">
            <a:xfrm>
              <a:off x="6170714" y="2177617"/>
              <a:ext cx="197296" cy="198491"/>
            </a:xfrm>
            <a:custGeom>
              <a:avLst/>
              <a:gdLst>
                <a:gd name="T0" fmla="*/ 55609287 w 70"/>
                <a:gd name="T1" fmla="*/ 281420540 h 70"/>
                <a:gd name="T2" fmla="*/ 111215755 w 70"/>
                <a:gd name="T3" fmla="*/ 281420540 h 70"/>
                <a:gd name="T4" fmla="*/ 158879650 w 70"/>
                <a:gd name="T5" fmla="*/ 160811737 h 70"/>
                <a:gd name="T6" fmla="*/ 278040797 w 70"/>
                <a:gd name="T7" fmla="*/ 112567082 h 70"/>
                <a:gd name="T8" fmla="*/ 397201944 w 70"/>
                <a:gd name="T9" fmla="*/ 160811737 h 70"/>
                <a:gd name="T10" fmla="*/ 444865839 w 70"/>
                <a:gd name="T11" fmla="*/ 281420540 h 70"/>
                <a:gd name="T12" fmla="*/ 397201944 w 70"/>
                <a:gd name="T13" fmla="*/ 402026507 h 70"/>
                <a:gd name="T14" fmla="*/ 278040797 w 70"/>
                <a:gd name="T15" fmla="*/ 450271162 h 70"/>
                <a:gd name="T16" fmla="*/ 158879650 w 70"/>
                <a:gd name="T17" fmla="*/ 402026507 h 70"/>
                <a:gd name="T18" fmla="*/ 111215755 w 70"/>
                <a:gd name="T19" fmla="*/ 281420540 h 70"/>
                <a:gd name="T20" fmla="*/ 55609287 w 70"/>
                <a:gd name="T21" fmla="*/ 281420540 h 70"/>
                <a:gd name="T22" fmla="*/ 0 w 70"/>
                <a:gd name="T23" fmla="*/ 281420540 h 70"/>
                <a:gd name="T24" fmla="*/ 278040797 w 70"/>
                <a:gd name="T25" fmla="*/ 562838244 h 70"/>
                <a:gd name="T26" fmla="*/ 556081595 w 70"/>
                <a:gd name="T27" fmla="*/ 281420540 h 70"/>
                <a:gd name="T28" fmla="*/ 278040797 w 70"/>
                <a:gd name="T29" fmla="*/ 0 h 70"/>
                <a:gd name="T30" fmla="*/ 0 w 70"/>
                <a:gd name="T31" fmla="*/ 281420540 h 70"/>
                <a:gd name="T32" fmla="*/ 55609287 w 70"/>
                <a:gd name="T33" fmla="*/ 28142054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cxnSp>
        <p:nvCxnSpPr>
          <p:cNvPr id="19" name="Straight Connector 18"/>
          <p:cNvCxnSpPr/>
          <p:nvPr/>
        </p:nvCxnSpPr>
        <p:spPr>
          <a:xfrm>
            <a:off x="6096000" y="5513388"/>
            <a:ext cx="0" cy="1344612"/>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Oval 164"/>
          <p:cNvSpPr>
            <a:spLocks noChangeArrowheads="1"/>
          </p:cNvSpPr>
          <p:nvPr/>
        </p:nvSpPr>
        <p:spPr bwMode="auto">
          <a:xfrm>
            <a:off x="6016625" y="5483225"/>
            <a:ext cx="158750" cy="158750"/>
          </a:xfrm>
          <a:prstGeom prst="ellipse">
            <a:avLst/>
          </a:prstGeom>
          <a:solidFill>
            <a:schemeClr val="tx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186" name="Freeform 165"/>
          <p:cNvSpPr>
            <a:spLocks/>
          </p:cNvSpPr>
          <p:nvPr/>
        </p:nvSpPr>
        <p:spPr bwMode="auto">
          <a:xfrm>
            <a:off x="5997575" y="5464175"/>
            <a:ext cx="196850" cy="198438"/>
          </a:xfrm>
          <a:custGeom>
            <a:avLst/>
            <a:gdLst>
              <a:gd name="T0" fmla="*/ 55483579 w 70"/>
              <a:gd name="T1" fmla="*/ 281345396 h 70"/>
              <a:gd name="T2" fmla="*/ 110964345 w 70"/>
              <a:gd name="T3" fmla="*/ 281345396 h 70"/>
              <a:gd name="T4" fmla="*/ 158520493 w 70"/>
              <a:gd name="T5" fmla="*/ 160768798 h 70"/>
              <a:gd name="T6" fmla="*/ 277412269 w 70"/>
              <a:gd name="T7" fmla="*/ 112537025 h 70"/>
              <a:gd name="T8" fmla="*/ 396304044 w 70"/>
              <a:gd name="T9" fmla="*/ 160768798 h 70"/>
              <a:gd name="T10" fmla="*/ 443860192 w 70"/>
              <a:gd name="T11" fmla="*/ 281345396 h 70"/>
              <a:gd name="T12" fmla="*/ 396304044 w 70"/>
              <a:gd name="T13" fmla="*/ 401919160 h 70"/>
              <a:gd name="T14" fmla="*/ 277412269 w 70"/>
              <a:gd name="T15" fmla="*/ 450150933 h 70"/>
              <a:gd name="T16" fmla="*/ 158520493 w 70"/>
              <a:gd name="T17" fmla="*/ 401919160 h 70"/>
              <a:gd name="T18" fmla="*/ 110964345 w 70"/>
              <a:gd name="T19" fmla="*/ 281345396 h 70"/>
              <a:gd name="T20" fmla="*/ 55483579 w 70"/>
              <a:gd name="T21" fmla="*/ 281345396 h 70"/>
              <a:gd name="T22" fmla="*/ 0 w 70"/>
              <a:gd name="T23" fmla="*/ 281345396 h 70"/>
              <a:gd name="T24" fmla="*/ 277412269 w 70"/>
              <a:gd name="T25" fmla="*/ 562687958 h 70"/>
              <a:gd name="T26" fmla="*/ 554824537 w 70"/>
              <a:gd name="T27" fmla="*/ 281345396 h 70"/>
              <a:gd name="T28" fmla="*/ 277412269 w 70"/>
              <a:gd name="T29" fmla="*/ 0 h 70"/>
              <a:gd name="T30" fmla="*/ 0 w 70"/>
              <a:gd name="T31" fmla="*/ 281345396 h 70"/>
              <a:gd name="T32" fmla="*/ 55483579 w 70"/>
              <a:gd name="T33" fmla="*/ 281345396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70">
                <a:moveTo>
                  <a:pt x="7" y="35"/>
                </a:moveTo>
                <a:cubicBezTo>
                  <a:pt x="14" y="35"/>
                  <a:pt x="14" y="35"/>
                  <a:pt x="14" y="35"/>
                </a:cubicBezTo>
                <a:cubicBezTo>
                  <a:pt x="14" y="29"/>
                  <a:pt x="16" y="24"/>
                  <a:pt x="20" y="20"/>
                </a:cubicBezTo>
                <a:cubicBezTo>
                  <a:pt x="24" y="16"/>
                  <a:pt x="29" y="14"/>
                  <a:pt x="35" y="14"/>
                </a:cubicBezTo>
                <a:cubicBezTo>
                  <a:pt x="41" y="14"/>
                  <a:pt x="46" y="16"/>
                  <a:pt x="50" y="20"/>
                </a:cubicBezTo>
                <a:cubicBezTo>
                  <a:pt x="54" y="24"/>
                  <a:pt x="56" y="29"/>
                  <a:pt x="56" y="35"/>
                </a:cubicBezTo>
                <a:cubicBezTo>
                  <a:pt x="56" y="41"/>
                  <a:pt x="54" y="46"/>
                  <a:pt x="50" y="50"/>
                </a:cubicBezTo>
                <a:cubicBezTo>
                  <a:pt x="46" y="54"/>
                  <a:pt x="41" y="56"/>
                  <a:pt x="35" y="56"/>
                </a:cubicBezTo>
                <a:cubicBezTo>
                  <a:pt x="29" y="56"/>
                  <a:pt x="24" y="54"/>
                  <a:pt x="20" y="50"/>
                </a:cubicBezTo>
                <a:cubicBezTo>
                  <a:pt x="16" y="46"/>
                  <a:pt x="14" y="41"/>
                  <a:pt x="14" y="35"/>
                </a:cubicBezTo>
                <a:cubicBezTo>
                  <a:pt x="7" y="35"/>
                  <a:pt x="7" y="35"/>
                  <a:pt x="7" y="35"/>
                </a:cubicBezTo>
                <a:cubicBezTo>
                  <a:pt x="0" y="35"/>
                  <a:pt x="0" y="35"/>
                  <a:pt x="0" y="35"/>
                </a:cubicBezTo>
                <a:cubicBezTo>
                  <a:pt x="0" y="54"/>
                  <a:pt x="16" y="70"/>
                  <a:pt x="35" y="70"/>
                </a:cubicBezTo>
                <a:cubicBezTo>
                  <a:pt x="54" y="70"/>
                  <a:pt x="70" y="54"/>
                  <a:pt x="70" y="35"/>
                </a:cubicBezTo>
                <a:cubicBezTo>
                  <a:pt x="70" y="16"/>
                  <a:pt x="54" y="0"/>
                  <a:pt x="35" y="0"/>
                </a:cubicBezTo>
                <a:cubicBezTo>
                  <a:pt x="16" y="0"/>
                  <a:pt x="0" y="16"/>
                  <a:pt x="0" y="35"/>
                </a:cubicBezTo>
                <a:lnTo>
                  <a:pt x="7" y="3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451965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nodeType="afterGroup">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nodeType="afterGroup">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nodeType="afterGroup">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nodeType="afterGroup">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nodeType="afterGroup">
                            <p:stCondLst>
                              <p:cond delay="3000"/>
                            </p:stCondLst>
                            <p:childTnLst>
                              <p:par>
                                <p:cTn id="37" presetID="22" presetClass="entr" presetSubtype="2"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nodeType="afterGroup">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childTnLst>
                          </p:cTn>
                        </p:par>
                        <p:par>
                          <p:cTn id="46" fill="hold" nodeType="afterGroup">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par>
                          <p:cTn id="52" fill="hold" nodeType="afterGroup">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par>
                          <p:cTn id="56" fill="hold" nodeType="afterGroup">
                            <p:stCondLst>
                              <p:cond delay="5000"/>
                            </p:stCondLst>
                            <p:childTnLst>
                              <p:par>
                                <p:cTn id="57" presetID="22" presetClass="entr" presetSubtype="1"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up)">
                                      <p:cBhvr>
                                        <p:cTn id="59" dur="500"/>
                                        <p:tgtEl>
                                          <p:spTgt spid="2"/>
                                        </p:tgtEl>
                                      </p:cBhvr>
                                    </p:animEffect>
                                  </p:childTnLst>
                                </p:cTn>
                              </p:par>
                            </p:childTnLst>
                          </p:cTn>
                        </p:par>
                        <p:par>
                          <p:cTn id="60" fill="hold" nodeType="afterGroup">
                            <p:stCondLst>
                              <p:cond delay="5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nodeType="afterGroup">
                            <p:stCondLst>
                              <p:cond delay="6000"/>
                            </p:stCondLst>
                            <p:childTnLst>
                              <p:par>
                                <p:cTn id="67" presetID="22" presetClass="entr" presetSubtype="1"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p:bldP spid="13" grpId="0"/>
      <p:bldP spid="14"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a:grpSpLocks/>
          </p:cNvGrpSpPr>
          <p:nvPr/>
        </p:nvGrpSpPr>
        <p:grpSpPr bwMode="auto">
          <a:xfrm>
            <a:off x="1450975" y="355600"/>
            <a:ext cx="3930650" cy="858838"/>
            <a:chOff x="2111702" y="2083382"/>
            <a:chExt cx="3929770" cy="857522"/>
          </a:xfrm>
        </p:grpSpPr>
        <p:sp>
          <p:nvSpPr>
            <p:cNvPr id="23" name="Freeform 29"/>
            <p:cNvSpPr>
              <a:spLocks/>
            </p:cNvSpPr>
            <p:nvPr/>
          </p:nvSpPr>
          <p:spPr bwMode="auto">
            <a:xfrm>
              <a:off x="2111702" y="208338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close/>
                </a:path>
              </a:pathLst>
            </a:custGeom>
            <a:solidFill>
              <a:srgbClr val="80C5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30"/>
            <p:cNvSpPr>
              <a:spLocks/>
            </p:cNvSpPr>
            <p:nvPr/>
          </p:nvSpPr>
          <p:spPr bwMode="auto">
            <a:xfrm>
              <a:off x="2111702" y="208338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Freeform 32"/>
            <p:cNvSpPr>
              <a:spLocks/>
            </p:cNvSpPr>
            <p:nvPr/>
          </p:nvSpPr>
          <p:spPr bwMode="auto">
            <a:xfrm>
              <a:off x="2111702" y="208338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Rectangle 36"/>
            <p:cNvSpPr>
              <a:spLocks noChangeArrowheads="1"/>
            </p:cNvSpPr>
            <p:nvPr/>
          </p:nvSpPr>
          <p:spPr bwMode="auto">
            <a:xfrm>
              <a:off x="4897675" y="2164059"/>
              <a:ext cx="14314" cy="68055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27" name="Freeform 37"/>
            <p:cNvSpPr>
              <a:spLocks/>
            </p:cNvSpPr>
            <p:nvPr/>
          </p:nvSpPr>
          <p:spPr bwMode="auto">
            <a:xfrm>
              <a:off x="4897675" y="2164059"/>
              <a:ext cx="14314" cy="680553"/>
            </a:xfrm>
            <a:custGeom>
              <a:avLst/>
              <a:gdLst>
                <a:gd name="T0" fmla="*/ 0 w 11"/>
                <a:gd name="T1" fmla="*/ 0 h 523"/>
                <a:gd name="T2" fmla="*/ 0 w 11"/>
                <a:gd name="T3" fmla="*/ 885568615 h 523"/>
                <a:gd name="T4" fmla="*/ 18626418 w 11"/>
                <a:gd name="T5" fmla="*/ 885568615 h 523"/>
                <a:gd name="T6" fmla="*/ 18626418 w 11"/>
                <a:gd name="T7" fmla="*/ 0 h 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3">
                  <a:moveTo>
                    <a:pt x="0" y="0"/>
                  </a:moveTo>
                  <a:lnTo>
                    <a:pt x="0" y="523"/>
                  </a:lnTo>
                  <a:lnTo>
                    <a:pt x="11" y="52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13"/>
            <p:cNvSpPr>
              <a:spLocks noEditPoints="1"/>
            </p:cNvSpPr>
            <p:nvPr/>
          </p:nvSpPr>
          <p:spPr bwMode="auto">
            <a:xfrm>
              <a:off x="5192229" y="2328315"/>
              <a:ext cx="361986" cy="360413"/>
            </a:xfrm>
            <a:custGeom>
              <a:avLst/>
              <a:gdLst>
                <a:gd name="T0" fmla="*/ 685288860 w 176"/>
                <a:gd name="T1" fmla="*/ 285156308 h 176"/>
                <a:gd name="T2" fmla="*/ 672596726 w 176"/>
                <a:gd name="T3" fmla="*/ 176127280 h 176"/>
                <a:gd name="T4" fmla="*/ 600684916 w 176"/>
                <a:gd name="T5" fmla="*/ 71290101 h 176"/>
                <a:gd name="T6" fmla="*/ 566843338 w 176"/>
                <a:gd name="T7" fmla="*/ 71290101 h 176"/>
                <a:gd name="T8" fmla="*/ 456859240 w 176"/>
                <a:gd name="T9" fmla="*/ 58708411 h 176"/>
                <a:gd name="T10" fmla="*/ 423017662 w 176"/>
                <a:gd name="T11" fmla="*/ 0 h 176"/>
                <a:gd name="T12" fmla="*/ 296112775 w 176"/>
                <a:gd name="T13" fmla="*/ 25161333 h 176"/>
                <a:gd name="T14" fmla="*/ 211508831 w 176"/>
                <a:gd name="T15" fmla="*/ 92257537 h 176"/>
                <a:gd name="T16" fmla="*/ 160746465 w 176"/>
                <a:gd name="T17" fmla="*/ 67096204 h 176"/>
                <a:gd name="T18" fmla="*/ 71913866 w 176"/>
                <a:gd name="T19" fmla="*/ 142578154 h 176"/>
                <a:gd name="T20" fmla="*/ 93063310 w 176"/>
                <a:gd name="T21" fmla="*/ 209674358 h 176"/>
                <a:gd name="T22" fmla="*/ 25380155 w 176"/>
                <a:gd name="T23" fmla="*/ 293544102 h 176"/>
                <a:gd name="T24" fmla="*/ 0 w 176"/>
                <a:gd name="T25" fmla="*/ 419348717 h 176"/>
                <a:gd name="T26" fmla="*/ 59221732 w 176"/>
                <a:gd name="T27" fmla="*/ 452897843 h 176"/>
                <a:gd name="T28" fmla="*/ 71913866 w 176"/>
                <a:gd name="T29" fmla="*/ 561926871 h 176"/>
                <a:gd name="T30" fmla="*/ 143825676 w 176"/>
                <a:gd name="T31" fmla="*/ 666764050 h 176"/>
                <a:gd name="T32" fmla="*/ 177667254 w 176"/>
                <a:gd name="T33" fmla="*/ 666764050 h 176"/>
                <a:gd name="T34" fmla="*/ 287651352 w 176"/>
                <a:gd name="T35" fmla="*/ 679345740 h 176"/>
                <a:gd name="T36" fmla="*/ 321492930 w 176"/>
                <a:gd name="T37" fmla="*/ 738054151 h 176"/>
                <a:gd name="T38" fmla="*/ 448397817 w 176"/>
                <a:gd name="T39" fmla="*/ 712892818 h 176"/>
                <a:gd name="T40" fmla="*/ 533001761 w 176"/>
                <a:gd name="T41" fmla="*/ 645796614 h 176"/>
                <a:gd name="T42" fmla="*/ 583764127 w 176"/>
                <a:gd name="T43" fmla="*/ 670957947 h 176"/>
                <a:gd name="T44" fmla="*/ 672596726 w 176"/>
                <a:gd name="T45" fmla="*/ 595475997 h 176"/>
                <a:gd name="T46" fmla="*/ 651447282 w 176"/>
                <a:gd name="T47" fmla="*/ 528379793 h 176"/>
                <a:gd name="T48" fmla="*/ 719130437 w 176"/>
                <a:gd name="T49" fmla="*/ 444510049 h 176"/>
                <a:gd name="T50" fmla="*/ 744510592 w 176"/>
                <a:gd name="T51" fmla="*/ 318705434 h 176"/>
                <a:gd name="T52" fmla="*/ 710669015 w 176"/>
                <a:gd name="T53" fmla="*/ 410962971 h 176"/>
                <a:gd name="T54" fmla="*/ 676827437 w 176"/>
                <a:gd name="T55" fmla="*/ 419348717 h 176"/>
                <a:gd name="T56" fmla="*/ 621836416 w 176"/>
                <a:gd name="T57" fmla="*/ 511606254 h 176"/>
                <a:gd name="T58" fmla="*/ 642985859 w 176"/>
                <a:gd name="T59" fmla="*/ 578702458 h 176"/>
                <a:gd name="T60" fmla="*/ 583764127 w 176"/>
                <a:gd name="T61" fmla="*/ 637410869 h 176"/>
                <a:gd name="T62" fmla="*/ 533001761 w 176"/>
                <a:gd name="T63" fmla="*/ 612249536 h 176"/>
                <a:gd name="T64" fmla="*/ 448397817 w 176"/>
                <a:gd name="T65" fmla="*/ 645796614 h 176"/>
                <a:gd name="T66" fmla="*/ 414556240 w 176"/>
                <a:gd name="T67" fmla="*/ 704507073 h 176"/>
                <a:gd name="T68" fmla="*/ 329954352 w 176"/>
                <a:gd name="T69" fmla="*/ 704507073 h 176"/>
                <a:gd name="T70" fmla="*/ 296112775 w 176"/>
                <a:gd name="T71" fmla="*/ 645796614 h 176"/>
                <a:gd name="T72" fmla="*/ 211508831 w 176"/>
                <a:gd name="T73" fmla="*/ 612249536 h 176"/>
                <a:gd name="T74" fmla="*/ 164977176 w 176"/>
                <a:gd name="T75" fmla="*/ 637410869 h 176"/>
                <a:gd name="T76" fmla="*/ 101524733 w 176"/>
                <a:gd name="T77" fmla="*/ 578702458 h 176"/>
                <a:gd name="T78" fmla="*/ 122674176 w 176"/>
                <a:gd name="T79" fmla="*/ 511606254 h 176"/>
                <a:gd name="T80" fmla="*/ 67683155 w 176"/>
                <a:gd name="T81" fmla="*/ 419348717 h 176"/>
                <a:gd name="T82" fmla="*/ 33841578 w 176"/>
                <a:gd name="T83" fmla="*/ 410962971 h 176"/>
                <a:gd name="T84" fmla="*/ 67683155 w 176"/>
                <a:gd name="T85" fmla="*/ 318705434 h 176"/>
                <a:gd name="T86" fmla="*/ 122674176 w 176"/>
                <a:gd name="T87" fmla="*/ 226447897 h 176"/>
                <a:gd name="T88" fmla="*/ 101524733 w 176"/>
                <a:gd name="T89" fmla="*/ 159351693 h 176"/>
                <a:gd name="T90" fmla="*/ 160746465 w 176"/>
                <a:gd name="T91" fmla="*/ 100643282 h 176"/>
                <a:gd name="T92" fmla="*/ 211508831 w 176"/>
                <a:gd name="T93" fmla="*/ 125804615 h 176"/>
                <a:gd name="T94" fmla="*/ 296112775 w 176"/>
                <a:gd name="T95" fmla="*/ 92257537 h 176"/>
                <a:gd name="T96" fmla="*/ 329954352 w 176"/>
                <a:gd name="T97" fmla="*/ 33547078 h 176"/>
                <a:gd name="T98" fmla="*/ 414556240 w 176"/>
                <a:gd name="T99" fmla="*/ 33547078 h 176"/>
                <a:gd name="T100" fmla="*/ 448397817 w 176"/>
                <a:gd name="T101" fmla="*/ 92257537 h 176"/>
                <a:gd name="T102" fmla="*/ 533001761 w 176"/>
                <a:gd name="T103" fmla="*/ 125804615 h 176"/>
                <a:gd name="T104" fmla="*/ 583764127 w 176"/>
                <a:gd name="T105" fmla="*/ 100643282 h 176"/>
                <a:gd name="T106" fmla="*/ 642985859 w 176"/>
                <a:gd name="T107" fmla="*/ 163545590 h 176"/>
                <a:gd name="T108" fmla="*/ 621836416 w 176"/>
                <a:gd name="T109" fmla="*/ 226447897 h 176"/>
                <a:gd name="T110" fmla="*/ 676827437 w 176"/>
                <a:gd name="T111" fmla="*/ 318705434 h 176"/>
                <a:gd name="T112" fmla="*/ 710669015 w 176"/>
                <a:gd name="T113" fmla="*/ 410962971 h 176"/>
                <a:gd name="T114" fmla="*/ 203047408 w 176"/>
                <a:gd name="T115" fmla="*/ 369028099 h 176"/>
                <a:gd name="T116" fmla="*/ 541463184 w 176"/>
                <a:gd name="T117" fmla="*/ 369028099 h 176"/>
                <a:gd name="T118" fmla="*/ 372255296 w 176"/>
                <a:gd name="T119" fmla="*/ 503218460 h 176"/>
                <a:gd name="T120" fmla="*/ 372255296 w 176"/>
                <a:gd name="T121" fmla="*/ 234835691 h 176"/>
                <a:gd name="T122" fmla="*/ 372255296 w 176"/>
                <a:gd name="T123" fmla="*/ 503218460 h 1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6" h="176">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Rectangle 98"/>
            <p:cNvSpPr>
              <a:spLocks noChangeArrowheads="1"/>
            </p:cNvSpPr>
            <p:nvPr/>
          </p:nvSpPr>
          <p:spPr bwMode="auto">
            <a:xfrm>
              <a:off x="2200244" y="2234917"/>
              <a:ext cx="2608889" cy="55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500" b="1" dirty="0">
                  <a:latin typeface="Roboto" pitchFamily="2" charset="0"/>
                  <a:ea typeface="Roboto" pitchFamily="2" charset="0"/>
                  <a:cs typeface="Roboto" pitchFamily="2" charset="0"/>
                </a:rPr>
                <a:t>SOFTWARE PROJECT </a:t>
              </a:r>
              <a:endParaRPr lang="en-US" altLang="en-US" sz="1500" b="1" dirty="0" smtClean="0">
                <a:latin typeface="Roboto" pitchFamily="2" charset="0"/>
                <a:ea typeface="Roboto" pitchFamily="2" charset="0"/>
                <a:cs typeface="Roboto" pitchFamily="2" charset="0"/>
              </a:endParaRPr>
            </a:p>
            <a:p>
              <a:r>
                <a:rPr lang="en-US" altLang="en-US" sz="1500" b="1" dirty="0">
                  <a:latin typeface="Roboto" pitchFamily="2" charset="0"/>
                  <a:ea typeface="Roboto" pitchFamily="2" charset="0"/>
                  <a:cs typeface="Roboto" pitchFamily="2" charset="0"/>
                </a:rPr>
                <a:t>	</a:t>
              </a:r>
              <a:r>
                <a:rPr lang="en-US" altLang="en-US" sz="1500" b="1" dirty="0" smtClean="0">
                  <a:latin typeface="Roboto" pitchFamily="2" charset="0"/>
                  <a:ea typeface="Roboto" pitchFamily="2" charset="0"/>
                  <a:cs typeface="Roboto" pitchFamily="2" charset="0"/>
                </a:rPr>
                <a:t>		LIFE CYCLE</a:t>
              </a:r>
              <a:endParaRPr lang="en-US" altLang="en-US" sz="1500" dirty="0">
                <a:latin typeface="Lato" pitchFamily="34" charset="0"/>
              </a:endParaRPr>
            </a:p>
          </p:txBody>
        </p:sp>
      </p:grpSp>
      <p:grpSp>
        <p:nvGrpSpPr>
          <p:cNvPr id="30" name="Group 29"/>
          <p:cNvGrpSpPr>
            <a:grpSpLocks/>
          </p:cNvGrpSpPr>
          <p:nvPr/>
        </p:nvGrpSpPr>
        <p:grpSpPr bwMode="auto">
          <a:xfrm>
            <a:off x="525463" y="382588"/>
            <a:ext cx="693737" cy="801687"/>
            <a:chOff x="1186142" y="2110438"/>
            <a:chExt cx="693086" cy="800806"/>
          </a:xfrm>
          <a:solidFill>
            <a:srgbClr val="80C568"/>
          </a:solidFill>
        </p:grpSpPr>
        <p:sp>
          <p:nvSpPr>
            <p:cNvPr id="31" name="Freeform 318"/>
            <p:cNvSpPr>
              <a:spLocks/>
            </p:cNvSpPr>
            <p:nvPr/>
          </p:nvSpPr>
          <p:spPr bwMode="auto">
            <a:xfrm>
              <a:off x="1186142" y="2110438"/>
              <a:ext cx="693086" cy="800806"/>
            </a:xfrm>
            <a:custGeom>
              <a:avLst/>
              <a:gdLst>
                <a:gd name="T0" fmla="*/ 86211092 w 2786"/>
                <a:gd name="T1" fmla="*/ 199220332 h 3219"/>
                <a:gd name="T2" fmla="*/ 172422184 w 2786"/>
                <a:gd name="T3" fmla="*/ 149399701 h 3219"/>
                <a:gd name="T4" fmla="*/ 172422184 w 2786"/>
                <a:gd name="T5" fmla="*/ 49882328 h 3219"/>
                <a:gd name="T6" fmla="*/ 86211092 w 2786"/>
                <a:gd name="T7" fmla="*/ 0 h 3219"/>
                <a:gd name="T8" fmla="*/ 0 w 2786"/>
                <a:gd name="T9" fmla="*/ 49882328 h 3219"/>
                <a:gd name="T10" fmla="*/ 0 w 2786"/>
                <a:gd name="T11" fmla="*/ 149399701 h 3219"/>
                <a:gd name="T12" fmla="*/ 86211092 w 2786"/>
                <a:gd name="T13" fmla="*/ 199220332 h 3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TextBox 52"/>
            <p:cNvSpPr txBox="1">
              <a:spLocks noChangeArrowheads="1"/>
            </p:cNvSpPr>
            <p:nvPr/>
          </p:nvSpPr>
          <p:spPr bwMode="auto">
            <a:xfrm>
              <a:off x="1280852" y="2295397"/>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solidFill>
                    <a:schemeClr val="bg1"/>
                  </a:solidFill>
                  <a:latin typeface="Roboto" pitchFamily="2" charset="0"/>
                  <a:ea typeface="Roboto" pitchFamily="2" charset="0"/>
                  <a:cs typeface="Roboto" pitchFamily="2" charset="0"/>
                </a:rPr>
                <a:t>01</a:t>
              </a:r>
            </a:p>
          </p:txBody>
        </p:sp>
      </p:grpSp>
      <p:pic>
        <p:nvPicPr>
          <p:cNvPr id="39" name="Picture 38" descr="IterativeModel"/>
          <p:cNvPicPr/>
          <p:nvPr/>
        </p:nvPicPr>
        <p:blipFill>
          <a:blip r:embed="rId2">
            <a:extLst>
              <a:ext uri="{28A0092B-C50C-407E-A947-70E740481C1C}">
                <a14:useLocalDpi xmlns:a14="http://schemas.microsoft.com/office/drawing/2010/main"/>
              </a:ext>
            </a:extLst>
          </a:blip>
          <a:srcRect/>
          <a:stretch>
            <a:fillRect/>
          </a:stretch>
        </p:blipFill>
        <p:spPr bwMode="auto">
          <a:xfrm>
            <a:off x="1849902" y="1459747"/>
            <a:ext cx="8571355" cy="4554252"/>
          </a:xfrm>
          <a:prstGeom prst="rect">
            <a:avLst/>
          </a:prstGeom>
          <a:noFill/>
        </p:spPr>
      </p:pic>
      <p:sp>
        <p:nvSpPr>
          <p:cNvPr id="40" name="TextBox 1"/>
          <p:cNvSpPr txBox="1"/>
          <p:nvPr/>
        </p:nvSpPr>
        <p:spPr>
          <a:xfrm>
            <a:off x="1849902" y="6162868"/>
            <a:ext cx="340958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Interactive and Incremental Model</a:t>
            </a:r>
          </a:p>
        </p:txBody>
      </p:sp>
    </p:spTree>
    <p:extLst>
      <p:ext uri="{BB962C8B-B14F-4D97-AF65-F5344CB8AC3E}">
        <p14:creationId xmlns:p14="http://schemas.microsoft.com/office/powerpoint/2010/main" val="490614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750"/>
                            </p:stCondLst>
                            <p:childTnLst>
                              <p:par>
                                <p:cTn id="13" presetID="42"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anim calcmode="lin" valueType="num">
                                      <p:cBhvr>
                                        <p:cTn id="21" dur="1000" fill="hold"/>
                                        <p:tgtEl>
                                          <p:spTgt spid="39"/>
                                        </p:tgtEl>
                                        <p:attrNameLst>
                                          <p:attrName>ppt_x</p:attrName>
                                        </p:attrNameLst>
                                      </p:cBhvr>
                                      <p:tavLst>
                                        <p:tav tm="0">
                                          <p:val>
                                            <p:strVal val="#ppt_x"/>
                                          </p:val>
                                        </p:tav>
                                        <p:tav tm="100000">
                                          <p:val>
                                            <p:strVal val="#ppt_x"/>
                                          </p:val>
                                        </p:tav>
                                      </p:tavLst>
                                    </p:anim>
                                    <p:anim calcmode="lin" valueType="num">
                                      <p:cBhvr>
                                        <p:cTn id="2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72746" y="312964"/>
            <a:ext cx="3930650" cy="857250"/>
            <a:chOff x="2111702" y="3142598"/>
            <a:chExt cx="3929770" cy="857522"/>
          </a:xfrm>
        </p:grpSpPr>
        <p:sp>
          <p:nvSpPr>
            <p:cNvPr id="4" name="Freeform 44"/>
            <p:cNvSpPr>
              <a:spLocks/>
            </p:cNvSpPr>
            <p:nvPr/>
          </p:nvSpPr>
          <p:spPr bwMode="auto">
            <a:xfrm>
              <a:off x="2111702" y="3142598"/>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45"/>
            <p:cNvSpPr>
              <a:spLocks/>
            </p:cNvSpPr>
            <p:nvPr/>
          </p:nvSpPr>
          <p:spPr bwMode="auto">
            <a:xfrm>
              <a:off x="2111702" y="3142598"/>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47"/>
            <p:cNvSpPr>
              <a:spLocks/>
            </p:cNvSpPr>
            <p:nvPr/>
          </p:nvSpPr>
          <p:spPr bwMode="auto">
            <a:xfrm>
              <a:off x="2111702" y="3142598"/>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51"/>
            <p:cNvSpPr>
              <a:spLocks noChangeArrowheads="1"/>
            </p:cNvSpPr>
            <p:nvPr/>
          </p:nvSpPr>
          <p:spPr bwMode="auto">
            <a:xfrm>
              <a:off x="4897675" y="3223276"/>
              <a:ext cx="14314" cy="68055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52"/>
            <p:cNvSpPr>
              <a:spLocks/>
            </p:cNvSpPr>
            <p:nvPr/>
          </p:nvSpPr>
          <p:spPr bwMode="auto">
            <a:xfrm>
              <a:off x="4897675" y="3223276"/>
              <a:ext cx="14314" cy="680553"/>
            </a:xfrm>
            <a:custGeom>
              <a:avLst/>
              <a:gdLst>
                <a:gd name="T0" fmla="*/ 0 w 11"/>
                <a:gd name="T1" fmla="*/ 0 h 523"/>
                <a:gd name="T2" fmla="*/ 0 w 11"/>
                <a:gd name="T3" fmla="*/ 885568615 h 523"/>
                <a:gd name="T4" fmla="*/ 18626418 w 11"/>
                <a:gd name="T5" fmla="*/ 885568615 h 523"/>
                <a:gd name="T6" fmla="*/ 18626418 w 11"/>
                <a:gd name="T7" fmla="*/ 0 h 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3">
                  <a:moveTo>
                    <a:pt x="0" y="0"/>
                  </a:moveTo>
                  <a:lnTo>
                    <a:pt x="0" y="523"/>
                  </a:lnTo>
                  <a:lnTo>
                    <a:pt x="11" y="52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50"/>
            <p:cNvSpPr>
              <a:spLocks noEditPoints="1"/>
            </p:cNvSpPr>
            <p:nvPr/>
          </p:nvSpPr>
          <p:spPr bwMode="auto">
            <a:xfrm>
              <a:off x="5204947" y="3406891"/>
              <a:ext cx="336550" cy="336550"/>
            </a:xfrm>
            <a:custGeom>
              <a:avLst/>
              <a:gdLst>
                <a:gd name="T0" fmla="*/ 58504246 w 176"/>
                <a:gd name="T1" fmla="*/ 117010404 h 176"/>
                <a:gd name="T2" fmla="*/ 0 w 176"/>
                <a:gd name="T3" fmla="*/ 585052018 h 176"/>
                <a:gd name="T4" fmla="*/ 468041615 w 176"/>
                <a:gd name="T5" fmla="*/ 643556264 h 176"/>
                <a:gd name="T6" fmla="*/ 526545861 w 176"/>
                <a:gd name="T7" fmla="*/ 175514649 h 176"/>
                <a:gd name="T8" fmla="*/ 497292782 w 176"/>
                <a:gd name="T9" fmla="*/ 585052018 h 176"/>
                <a:gd name="T10" fmla="*/ 58504246 w 176"/>
                <a:gd name="T11" fmla="*/ 614303185 h 176"/>
                <a:gd name="T12" fmla="*/ 29253079 w 176"/>
                <a:gd name="T13" fmla="*/ 175514649 h 176"/>
                <a:gd name="T14" fmla="*/ 468041615 w 176"/>
                <a:gd name="T15" fmla="*/ 146263483 h 176"/>
                <a:gd name="T16" fmla="*/ 497292782 w 176"/>
                <a:gd name="T17" fmla="*/ 585052018 h 176"/>
                <a:gd name="T18" fmla="*/ 204767728 w 176"/>
                <a:gd name="T19" fmla="*/ 263273886 h 176"/>
                <a:gd name="T20" fmla="*/ 87757325 w 176"/>
                <a:gd name="T21" fmla="*/ 263273886 h 176"/>
                <a:gd name="T22" fmla="*/ 146263483 w 176"/>
                <a:gd name="T23" fmla="*/ 234020807 h 176"/>
                <a:gd name="T24" fmla="*/ 146263483 w 176"/>
                <a:gd name="T25" fmla="*/ 292525053 h 176"/>
                <a:gd name="T26" fmla="*/ 146263483 w 176"/>
                <a:gd name="T27" fmla="*/ 234020807 h 176"/>
                <a:gd name="T28" fmla="*/ 438788536 w 176"/>
                <a:gd name="T29" fmla="*/ 533860086 h 176"/>
                <a:gd name="T30" fmla="*/ 351031211 w 176"/>
                <a:gd name="T31" fmla="*/ 391252761 h 176"/>
                <a:gd name="T32" fmla="*/ 336404672 w 176"/>
                <a:gd name="T33" fmla="*/ 380282378 h 176"/>
                <a:gd name="T34" fmla="*/ 281556583 w 176"/>
                <a:gd name="T35" fmla="*/ 431474310 h 176"/>
                <a:gd name="T36" fmla="*/ 219394268 w 176"/>
                <a:gd name="T37" fmla="*/ 351031211 h 176"/>
                <a:gd name="T38" fmla="*/ 208423885 w 176"/>
                <a:gd name="T39" fmla="*/ 358343525 h 176"/>
                <a:gd name="T40" fmla="*/ 91413482 w 176"/>
                <a:gd name="T41" fmla="*/ 533860086 h 176"/>
                <a:gd name="T42" fmla="*/ 102383864 w 176"/>
                <a:gd name="T43" fmla="*/ 555798939 h 176"/>
                <a:gd name="T44" fmla="*/ 438788536 w 176"/>
                <a:gd name="T45" fmla="*/ 541172400 h 176"/>
                <a:gd name="T46" fmla="*/ 127980786 w 176"/>
                <a:gd name="T47" fmla="*/ 526545861 h 176"/>
                <a:gd name="T48" fmla="*/ 263273886 w 176"/>
                <a:gd name="T49" fmla="*/ 460727389 h 176"/>
                <a:gd name="T50" fmla="*/ 288868896 w 176"/>
                <a:gd name="T51" fmla="*/ 464383546 h 176"/>
                <a:gd name="T52" fmla="*/ 398566986 w 176"/>
                <a:gd name="T53" fmla="*/ 526545861 h 176"/>
                <a:gd name="T54" fmla="*/ 585052018 w 176"/>
                <a:gd name="T55" fmla="*/ 0 h 176"/>
                <a:gd name="T56" fmla="*/ 117010404 w 176"/>
                <a:gd name="T57" fmla="*/ 58504246 h 176"/>
                <a:gd name="T58" fmla="*/ 131636943 w 176"/>
                <a:gd name="T59" fmla="*/ 87757325 h 176"/>
                <a:gd name="T60" fmla="*/ 146263483 w 176"/>
                <a:gd name="T61" fmla="*/ 58504246 h 176"/>
                <a:gd name="T62" fmla="*/ 585052018 w 176"/>
                <a:gd name="T63" fmla="*/ 29253079 h 176"/>
                <a:gd name="T64" fmla="*/ 614303185 w 176"/>
                <a:gd name="T65" fmla="*/ 468041615 h 176"/>
                <a:gd name="T66" fmla="*/ 570425479 w 176"/>
                <a:gd name="T67" fmla="*/ 497292782 h 176"/>
                <a:gd name="T68" fmla="*/ 570425479 w 176"/>
                <a:gd name="T69" fmla="*/ 526545861 h 176"/>
                <a:gd name="T70" fmla="*/ 643556264 w 176"/>
                <a:gd name="T71" fmla="*/ 468041615 h 176"/>
                <a:gd name="T72" fmla="*/ 585052018 w 176"/>
                <a:gd name="T73" fmla="*/ 0 h 1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6" h="176">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48"/>
                    <a:pt x="8" y="48"/>
                    <a:pt x="8" y="48"/>
                  </a:cubicBezTo>
                  <a:cubicBezTo>
                    <a:pt x="8" y="44"/>
                    <a:pt x="12" y="40"/>
                    <a:pt x="16" y="40"/>
                  </a:cubicBezTo>
                  <a:cubicBezTo>
                    <a:pt x="128" y="40"/>
                    <a:pt x="128" y="40"/>
                    <a:pt x="128" y="40"/>
                  </a:cubicBezTo>
                  <a:cubicBezTo>
                    <a:pt x="132" y="40"/>
                    <a:pt x="136" y="44"/>
                    <a:pt x="136" y="48"/>
                  </a:cubicBezTo>
                  <a:lnTo>
                    <a:pt x="136" y="160"/>
                  </a:lnTo>
                  <a:close/>
                  <a:moveTo>
                    <a:pt x="40" y="88"/>
                  </a:moveTo>
                  <a:cubicBezTo>
                    <a:pt x="49" y="88"/>
                    <a:pt x="56" y="81"/>
                    <a:pt x="56" y="72"/>
                  </a:cubicBezTo>
                  <a:cubicBezTo>
                    <a:pt x="56" y="63"/>
                    <a:pt x="49" y="56"/>
                    <a:pt x="40" y="56"/>
                  </a:cubicBezTo>
                  <a:cubicBezTo>
                    <a:pt x="31" y="56"/>
                    <a:pt x="24" y="63"/>
                    <a:pt x="24" y="72"/>
                  </a:cubicBezTo>
                  <a:cubicBezTo>
                    <a:pt x="24" y="81"/>
                    <a:pt x="31" y="88"/>
                    <a:pt x="40" y="88"/>
                  </a:cubicBezTo>
                  <a:moveTo>
                    <a:pt x="40" y="64"/>
                  </a:moveTo>
                  <a:cubicBezTo>
                    <a:pt x="44" y="64"/>
                    <a:pt x="48" y="68"/>
                    <a:pt x="48" y="72"/>
                  </a:cubicBezTo>
                  <a:cubicBezTo>
                    <a:pt x="48" y="76"/>
                    <a:pt x="44" y="80"/>
                    <a:pt x="40" y="80"/>
                  </a:cubicBezTo>
                  <a:cubicBezTo>
                    <a:pt x="36" y="80"/>
                    <a:pt x="32" y="76"/>
                    <a:pt x="32" y="72"/>
                  </a:cubicBezTo>
                  <a:cubicBezTo>
                    <a:pt x="32" y="68"/>
                    <a:pt x="36" y="64"/>
                    <a:pt x="40" y="64"/>
                  </a:cubicBezTo>
                  <a:moveTo>
                    <a:pt x="120" y="147"/>
                  </a:moveTo>
                  <a:cubicBezTo>
                    <a:pt x="120" y="146"/>
                    <a:pt x="120" y="146"/>
                    <a:pt x="120" y="146"/>
                  </a:cubicBezTo>
                  <a:cubicBezTo>
                    <a:pt x="120" y="146"/>
                    <a:pt x="120" y="146"/>
                    <a:pt x="120" y="146"/>
                  </a:cubicBezTo>
                  <a:cubicBezTo>
                    <a:pt x="96" y="107"/>
                    <a:pt x="96" y="107"/>
                    <a:pt x="96" y="107"/>
                  </a:cubicBezTo>
                  <a:cubicBezTo>
                    <a:pt x="96" y="107"/>
                    <a:pt x="96" y="107"/>
                    <a:pt x="96" y="107"/>
                  </a:cubicBezTo>
                  <a:cubicBezTo>
                    <a:pt x="95" y="105"/>
                    <a:pt x="94" y="104"/>
                    <a:pt x="92" y="104"/>
                  </a:cubicBezTo>
                  <a:cubicBezTo>
                    <a:pt x="91" y="104"/>
                    <a:pt x="90" y="104"/>
                    <a:pt x="89" y="105"/>
                  </a:cubicBezTo>
                  <a:cubicBezTo>
                    <a:pt x="77" y="118"/>
                    <a:pt x="77" y="118"/>
                    <a:pt x="77" y="118"/>
                  </a:cubicBezTo>
                  <a:cubicBezTo>
                    <a:pt x="64" y="98"/>
                    <a:pt x="64" y="98"/>
                    <a:pt x="64" y="98"/>
                  </a:cubicBezTo>
                  <a:cubicBezTo>
                    <a:pt x="63" y="97"/>
                    <a:pt x="62" y="96"/>
                    <a:pt x="60" y="96"/>
                  </a:cubicBezTo>
                  <a:cubicBezTo>
                    <a:pt x="59" y="96"/>
                    <a:pt x="57" y="97"/>
                    <a:pt x="57" y="98"/>
                  </a:cubicBezTo>
                  <a:cubicBezTo>
                    <a:pt x="57" y="98"/>
                    <a:pt x="57" y="98"/>
                    <a:pt x="57" y="9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16" y="152"/>
                    <a:pt x="116" y="152"/>
                    <a:pt x="116" y="152"/>
                  </a:cubicBezTo>
                  <a:cubicBezTo>
                    <a:pt x="118" y="152"/>
                    <a:pt x="120" y="150"/>
                    <a:pt x="120" y="148"/>
                  </a:cubicBezTo>
                  <a:cubicBezTo>
                    <a:pt x="120" y="147"/>
                    <a:pt x="120" y="147"/>
                    <a:pt x="120" y="147"/>
                  </a:cubicBezTo>
                  <a:close/>
                  <a:moveTo>
                    <a:pt x="35" y="144"/>
                  </a:moveTo>
                  <a:cubicBezTo>
                    <a:pt x="60" y="107"/>
                    <a:pt x="60" y="107"/>
                    <a:pt x="60" y="107"/>
                  </a:cubicBezTo>
                  <a:cubicBezTo>
                    <a:pt x="72" y="126"/>
                    <a:pt x="72" y="126"/>
                    <a:pt x="72" y="126"/>
                  </a:cubicBezTo>
                  <a:cubicBezTo>
                    <a:pt x="73" y="127"/>
                    <a:pt x="74" y="128"/>
                    <a:pt x="76" y="128"/>
                  </a:cubicBezTo>
                  <a:cubicBezTo>
                    <a:pt x="77" y="128"/>
                    <a:pt x="78" y="128"/>
                    <a:pt x="79" y="127"/>
                  </a:cubicBezTo>
                  <a:cubicBezTo>
                    <a:pt x="91" y="114"/>
                    <a:pt x="91" y="114"/>
                    <a:pt x="91" y="114"/>
                  </a:cubicBezTo>
                  <a:cubicBezTo>
                    <a:pt x="109" y="144"/>
                    <a:pt x="109" y="144"/>
                    <a:pt x="109" y="144"/>
                  </a:cubicBezTo>
                  <a:lnTo>
                    <a:pt x="35" y="144"/>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99"/>
            <p:cNvSpPr>
              <a:spLocks noChangeArrowheads="1"/>
            </p:cNvSpPr>
            <p:nvPr/>
          </p:nvSpPr>
          <p:spPr bwMode="auto">
            <a:xfrm>
              <a:off x="2288786" y="3374109"/>
              <a:ext cx="2608889" cy="32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500" b="1" dirty="0">
                  <a:latin typeface="Roboto" pitchFamily="2" charset="0"/>
                  <a:ea typeface="Roboto" pitchFamily="2" charset="0"/>
                  <a:cs typeface="Roboto" pitchFamily="2" charset="0"/>
                </a:rPr>
                <a:t>PROJECT </a:t>
              </a:r>
              <a:r>
                <a:rPr lang="en-US" altLang="en-US" sz="1500" b="1" dirty="0" smtClean="0">
                  <a:latin typeface="Roboto" pitchFamily="2" charset="0"/>
                  <a:ea typeface="Roboto" pitchFamily="2" charset="0"/>
                  <a:cs typeface="Roboto" pitchFamily="2" charset="0"/>
                </a:rPr>
                <a:t>ORGANIZATION</a:t>
              </a:r>
            </a:p>
          </p:txBody>
        </p:sp>
      </p:grpSp>
      <p:grpSp>
        <p:nvGrpSpPr>
          <p:cNvPr id="11" name="Group 10"/>
          <p:cNvGrpSpPr>
            <a:grpSpLocks/>
          </p:cNvGrpSpPr>
          <p:nvPr/>
        </p:nvGrpSpPr>
        <p:grpSpPr bwMode="auto">
          <a:xfrm>
            <a:off x="547234" y="335189"/>
            <a:ext cx="693737" cy="801688"/>
            <a:chOff x="1186142" y="3165693"/>
            <a:chExt cx="693086" cy="800806"/>
          </a:xfrm>
        </p:grpSpPr>
        <p:sp>
          <p:nvSpPr>
            <p:cNvPr id="12" name="Freeform 318"/>
            <p:cNvSpPr>
              <a:spLocks/>
            </p:cNvSpPr>
            <p:nvPr/>
          </p:nvSpPr>
          <p:spPr bwMode="auto">
            <a:xfrm>
              <a:off x="1186142" y="3165693"/>
              <a:ext cx="693086" cy="800806"/>
            </a:xfrm>
            <a:custGeom>
              <a:avLst/>
              <a:gdLst>
                <a:gd name="T0" fmla="*/ 86211092 w 2786"/>
                <a:gd name="T1" fmla="*/ 199220332 h 3219"/>
                <a:gd name="T2" fmla="*/ 172422184 w 2786"/>
                <a:gd name="T3" fmla="*/ 149399701 h 3219"/>
                <a:gd name="T4" fmla="*/ 172422184 w 2786"/>
                <a:gd name="T5" fmla="*/ 49882328 h 3219"/>
                <a:gd name="T6" fmla="*/ 86211092 w 2786"/>
                <a:gd name="T7" fmla="*/ 0 h 3219"/>
                <a:gd name="T8" fmla="*/ 0 w 2786"/>
                <a:gd name="T9" fmla="*/ 49882328 h 3219"/>
                <a:gd name="T10" fmla="*/ 0 w 2786"/>
                <a:gd name="T11" fmla="*/ 149399701 h 3219"/>
                <a:gd name="T12" fmla="*/ 86211092 w 2786"/>
                <a:gd name="T13" fmla="*/ 199220332 h 3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TextBox 55"/>
            <p:cNvSpPr txBox="1">
              <a:spLocks noChangeArrowheads="1"/>
            </p:cNvSpPr>
            <p:nvPr/>
          </p:nvSpPr>
          <p:spPr bwMode="auto">
            <a:xfrm>
              <a:off x="1280852" y="3356653"/>
              <a:ext cx="503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latin typeface="Roboto" pitchFamily="2" charset="0"/>
                  <a:ea typeface="Roboto" pitchFamily="2" charset="0"/>
                  <a:cs typeface="Roboto" pitchFamily="2" charset="0"/>
                </a:rPr>
                <a:t>02</a:t>
              </a:r>
            </a:p>
          </p:txBody>
        </p:sp>
      </p:grpSp>
      <p:sp>
        <p:nvSpPr>
          <p:cNvPr id="57" name="Rounded Rectangle 56"/>
          <p:cNvSpPr/>
          <p:nvPr/>
        </p:nvSpPr>
        <p:spPr>
          <a:xfrm>
            <a:off x="3142649" y="1674857"/>
            <a:ext cx="2635199" cy="83772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t>Project Leader</a:t>
            </a:r>
          </a:p>
          <a:p>
            <a:pPr algn="ctr"/>
            <a:r>
              <a:rPr lang="en-US" sz="1600" dirty="0"/>
              <a:t>Pham Quang </a:t>
            </a:r>
            <a:r>
              <a:rPr lang="en-US" sz="1600" dirty="0" smtClean="0"/>
              <a:t>Khang</a:t>
            </a:r>
            <a:endParaRPr lang="en-US" sz="1600" dirty="0"/>
          </a:p>
        </p:txBody>
      </p:sp>
      <p:sp>
        <p:nvSpPr>
          <p:cNvPr id="58" name="Rounded Rectangle 57"/>
          <p:cNvSpPr/>
          <p:nvPr/>
        </p:nvSpPr>
        <p:spPr>
          <a:xfrm>
            <a:off x="9581318" y="1674856"/>
            <a:ext cx="2311147" cy="83772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dirty="0"/>
              <a:t>Main </a:t>
            </a:r>
            <a:r>
              <a:rPr lang="en-US" sz="1500" dirty="0" smtClean="0"/>
              <a:t>Supervisor</a:t>
            </a:r>
          </a:p>
          <a:p>
            <a:pPr algn="ctr"/>
            <a:r>
              <a:rPr lang="en-US" sz="1600" dirty="0" smtClean="0"/>
              <a:t>PhD</a:t>
            </a:r>
            <a:r>
              <a:rPr lang="en-US" sz="1600" dirty="0"/>
              <a:t>. Phan </a:t>
            </a:r>
            <a:r>
              <a:rPr lang="en-US" sz="1600" dirty="0" err="1" smtClean="0"/>
              <a:t>Duy</a:t>
            </a:r>
            <a:r>
              <a:rPr lang="en-US" sz="1600" dirty="0" smtClean="0"/>
              <a:t> Hung</a:t>
            </a:r>
            <a:endParaRPr lang="en-US" sz="1600" dirty="0"/>
          </a:p>
        </p:txBody>
      </p:sp>
      <p:cxnSp>
        <p:nvCxnSpPr>
          <p:cNvPr id="60" name="Line 8"/>
          <p:cNvCxnSpPr>
            <a:cxnSpLocks noChangeShapeType="1"/>
          </p:cNvCxnSpPr>
          <p:nvPr/>
        </p:nvCxnSpPr>
        <p:spPr bwMode="auto">
          <a:xfrm flipH="1">
            <a:off x="9121910" y="1674856"/>
            <a:ext cx="1729" cy="4972688"/>
          </a:xfrm>
          <a:prstGeom prst="line">
            <a:avLst/>
          </a:prstGeom>
          <a:ln>
            <a:headEnd/>
            <a:tailEnd/>
          </a:ln>
          <a:extLst/>
        </p:spPr>
        <p:style>
          <a:lnRef idx="3">
            <a:schemeClr val="accent2"/>
          </a:lnRef>
          <a:fillRef idx="0">
            <a:schemeClr val="accent2"/>
          </a:fillRef>
          <a:effectRef idx="2">
            <a:schemeClr val="accent2"/>
          </a:effectRef>
          <a:fontRef idx="minor">
            <a:schemeClr val="tx1"/>
          </a:fontRef>
        </p:style>
      </p:cxnSp>
      <p:sp>
        <p:nvSpPr>
          <p:cNvPr id="63" name="Rounded Rectangle 62"/>
          <p:cNvSpPr/>
          <p:nvPr/>
        </p:nvSpPr>
        <p:spPr>
          <a:xfrm>
            <a:off x="181103" y="2656574"/>
            <a:ext cx="2007731" cy="7166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600" dirty="0" smtClean="0"/>
              <a:t>Technical Leader</a:t>
            </a:r>
            <a:endParaRPr lang="en-US" sz="1600" dirty="0"/>
          </a:p>
          <a:p>
            <a:pPr algn="ctr"/>
            <a:r>
              <a:rPr lang="en-US" sz="1600" dirty="0" smtClean="0"/>
              <a:t>Le Anh </a:t>
            </a:r>
            <a:r>
              <a:rPr lang="en-US" sz="1600" dirty="0" err="1" smtClean="0"/>
              <a:t>Tuyen</a:t>
            </a:r>
            <a:endParaRPr lang="en-US" sz="1600" dirty="0"/>
          </a:p>
        </p:txBody>
      </p:sp>
      <p:sp>
        <p:nvSpPr>
          <p:cNvPr id="65" name="Rounded Rectangle 64"/>
          <p:cNvSpPr/>
          <p:nvPr/>
        </p:nvSpPr>
        <p:spPr>
          <a:xfrm>
            <a:off x="2382891" y="2656574"/>
            <a:ext cx="2077358" cy="7166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Test </a:t>
            </a:r>
            <a:r>
              <a:rPr lang="en-US" sz="1600" dirty="0" smtClean="0"/>
              <a:t>Leader</a:t>
            </a:r>
            <a:endParaRPr lang="en-US" sz="1600" dirty="0"/>
          </a:p>
          <a:p>
            <a:pPr algn="ctr"/>
            <a:r>
              <a:rPr lang="en-US" sz="1600" dirty="0"/>
              <a:t>Ho Quang </a:t>
            </a:r>
            <a:r>
              <a:rPr lang="en-US" sz="1600" dirty="0" err="1"/>
              <a:t>Hao</a:t>
            </a:r>
            <a:endParaRPr lang="en-US" sz="1500" dirty="0"/>
          </a:p>
        </p:txBody>
      </p:sp>
      <p:sp>
        <p:nvSpPr>
          <p:cNvPr id="66" name="Rounded Rectangle 65"/>
          <p:cNvSpPr/>
          <p:nvPr/>
        </p:nvSpPr>
        <p:spPr>
          <a:xfrm>
            <a:off x="4654307" y="2656574"/>
            <a:ext cx="2077358" cy="7166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Dev Team</a:t>
            </a:r>
            <a:endParaRPr lang="en-US" sz="1500" dirty="0"/>
          </a:p>
        </p:txBody>
      </p:sp>
      <p:sp>
        <p:nvSpPr>
          <p:cNvPr id="67" name="Rounded Rectangle 66"/>
          <p:cNvSpPr/>
          <p:nvPr/>
        </p:nvSpPr>
        <p:spPr>
          <a:xfrm>
            <a:off x="6888973" y="2656574"/>
            <a:ext cx="2077358" cy="7166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QA </a:t>
            </a:r>
            <a:r>
              <a:rPr lang="en-US" sz="1600" dirty="0" smtClean="0"/>
              <a:t>Team</a:t>
            </a:r>
            <a:endParaRPr lang="en-US" sz="1600" dirty="0"/>
          </a:p>
        </p:txBody>
      </p:sp>
      <p:sp>
        <p:nvSpPr>
          <p:cNvPr id="68" name="Rounded Rectangle 67"/>
          <p:cNvSpPr/>
          <p:nvPr/>
        </p:nvSpPr>
        <p:spPr>
          <a:xfrm>
            <a:off x="5882052" y="3548748"/>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Bui </a:t>
            </a:r>
            <a:r>
              <a:rPr lang="en-US" sz="1600" dirty="0" err="1" smtClean="0"/>
              <a:t>Manh</a:t>
            </a:r>
            <a:r>
              <a:rPr lang="en-US" sz="1600" dirty="0" smtClean="0"/>
              <a:t/>
            </a:r>
            <a:br>
              <a:rPr lang="en-US" sz="1600" dirty="0" smtClean="0"/>
            </a:br>
            <a:r>
              <a:rPr lang="en-US" sz="1600" dirty="0" smtClean="0"/>
              <a:t>Tri</a:t>
            </a:r>
            <a:endParaRPr lang="en-US" sz="1500" dirty="0"/>
          </a:p>
        </p:txBody>
      </p:sp>
      <p:sp>
        <p:nvSpPr>
          <p:cNvPr id="70" name="Rounded Rectangle 69"/>
          <p:cNvSpPr/>
          <p:nvPr/>
        </p:nvSpPr>
        <p:spPr>
          <a:xfrm>
            <a:off x="5887710" y="4651591"/>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Lam </a:t>
            </a:r>
            <a:r>
              <a:rPr lang="en-US" sz="1600" dirty="0" err="1" smtClean="0"/>
              <a:t>Duc</a:t>
            </a:r>
            <a:r>
              <a:rPr lang="en-US" sz="1600" dirty="0" smtClean="0"/>
              <a:t/>
            </a:r>
            <a:br>
              <a:rPr lang="en-US" sz="1600" dirty="0" smtClean="0"/>
            </a:br>
            <a:r>
              <a:rPr lang="en-US" sz="1600" dirty="0" smtClean="0"/>
              <a:t>Thang</a:t>
            </a:r>
            <a:endParaRPr lang="en-US" sz="1500" dirty="0"/>
          </a:p>
        </p:txBody>
      </p:sp>
      <p:sp>
        <p:nvSpPr>
          <p:cNvPr id="71" name="Rounded Rectangle 70"/>
          <p:cNvSpPr/>
          <p:nvPr/>
        </p:nvSpPr>
        <p:spPr>
          <a:xfrm>
            <a:off x="4857265" y="5753864"/>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Le Anh</a:t>
            </a:r>
          </a:p>
          <a:p>
            <a:pPr algn="ctr"/>
            <a:r>
              <a:rPr lang="en-US" sz="1600" dirty="0" err="1" smtClean="0"/>
              <a:t>Tuyen</a:t>
            </a:r>
            <a:endParaRPr lang="en-US" sz="1500" dirty="0"/>
          </a:p>
        </p:txBody>
      </p:sp>
      <p:sp>
        <p:nvSpPr>
          <p:cNvPr id="72" name="Rounded Rectangle 71"/>
          <p:cNvSpPr/>
          <p:nvPr/>
        </p:nvSpPr>
        <p:spPr>
          <a:xfrm>
            <a:off x="3875160" y="3553461"/>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Pham Quang</a:t>
            </a:r>
            <a:br>
              <a:rPr lang="en-US" sz="1600" dirty="0" smtClean="0"/>
            </a:br>
            <a:r>
              <a:rPr lang="en-US" sz="1600" dirty="0" smtClean="0"/>
              <a:t>Khang</a:t>
            </a:r>
            <a:endParaRPr lang="en-US" sz="1500" dirty="0"/>
          </a:p>
        </p:txBody>
      </p:sp>
      <p:sp>
        <p:nvSpPr>
          <p:cNvPr id="73" name="Rounded Rectangle 72"/>
          <p:cNvSpPr/>
          <p:nvPr/>
        </p:nvSpPr>
        <p:spPr>
          <a:xfrm>
            <a:off x="3864389" y="4651591"/>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Nguyen </a:t>
            </a:r>
            <a:r>
              <a:rPr lang="en-US" sz="1600" dirty="0" err="1" smtClean="0"/>
              <a:t>Thi</a:t>
            </a:r>
            <a:r>
              <a:rPr lang="en-US" sz="1600" dirty="0" smtClean="0"/>
              <a:t> Ly</a:t>
            </a:r>
            <a:r>
              <a:rPr lang="en-US" sz="1500" dirty="0"/>
              <a:t> </a:t>
            </a:r>
            <a:r>
              <a:rPr lang="en-US" sz="1500" dirty="0" smtClean="0"/>
              <a:t>Linh</a:t>
            </a:r>
            <a:endParaRPr lang="en-US" sz="1600" dirty="0" smtClean="0"/>
          </a:p>
        </p:txBody>
      </p:sp>
      <p:sp>
        <p:nvSpPr>
          <p:cNvPr id="74" name="Rounded Rectangle 73"/>
          <p:cNvSpPr/>
          <p:nvPr/>
        </p:nvSpPr>
        <p:spPr>
          <a:xfrm>
            <a:off x="7670947" y="3541492"/>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Nguyen </a:t>
            </a:r>
            <a:r>
              <a:rPr lang="en-US" sz="1600" dirty="0" err="1" smtClean="0"/>
              <a:t>Thi</a:t>
            </a:r>
            <a:r>
              <a:rPr lang="en-US" sz="1600" dirty="0" smtClean="0"/>
              <a:t> Ly</a:t>
            </a:r>
            <a:r>
              <a:rPr lang="en-US" sz="1500" dirty="0"/>
              <a:t> </a:t>
            </a:r>
            <a:r>
              <a:rPr lang="en-US" sz="1500" dirty="0" smtClean="0"/>
              <a:t>Linh</a:t>
            </a:r>
            <a:endParaRPr lang="en-US" sz="1600" dirty="0" smtClean="0"/>
          </a:p>
        </p:txBody>
      </p:sp>
      <p:sp>
        <p:nvSpPr>
          <p:cNvPr id="75" name="Rounded Rectangle 74"/>
          <p:cNvSpPr/>
          <p:nvPr/>
        </p:nvSpPr>
        <p:spPr>
          <a:xfrm>
            <a:off x="7670947" y="4682218"/>
            <a:ext cx="1265262" cy="9579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smtClean="0"/>
              <a:t>Ho Quang </a:t>
            </a:r>
            <a:r>
              <a:rPr lang="en-US" sz="1600" dirty="0" err="1" smtClean="0"/>
              <a:t>Hao</a:t>
            </a:r>
            <a:endParaRPr lang="en-US" sz="1600" dirty="0" smtClean="0"/>
          </a:p>
        </p:txBody>
      </p:sp>
      <p:cxnSp>
        <p:nvCxnSpPr>
          <p:cNvPr id="96" name="Elbow Connector 95"/>
          <p:cNvCxnSpPr>
            <a:endCxn id="74" idx="1"/>
          </p:cNvCxnSpPr>
          <p:nvPr/>
        </p:nvCxnSpPr>
        <p:spPr>
          <a:xfrm rot="16200000" flipH="1">
            <a:off x="7208371" y="3557886"/>
            <a:ext cx="647243" cy="2779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endCxn id="75" idx="1"/>
          </p:cNvCxnSpPr>
          <p:nvPr/>
        </p:nvCxnSpPr>
        <p:spPr>
          <a:xfrm rot="16200000" flipH="1">
            <a:off x="6967614" y="4457856"/>
            <a:ext cx="1128756" cy="2779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57" idx="3"/>
            <a:endCxn id="67" idx="0"/>
          </p:cNvCxnSpPr>
          <p:nvPr/>
        </p:nvCxnSpPr>
        <p:spPr>
          <a:xfrm>
            <a:off x="5777848" y="2093720"/>
            <a:ext cx="2149804" cy="56285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57" idx="3"/>
          </p:cNvCxnSpPr>
          <p:nvPr/>
        </p:nvCxnSpPr>
        <p:spPr>
          <a:xfrm>
            <a:off x="5777848" y="2093720"/>
            <a:ext cx="488882" cy="56285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a:stCxn id="57" idx="1"/>
            <a:endCxn id="63" idx="0"/>
          </p:cNvCxnSpPr>
          <p:nvPr/>
        </p:nvCxnSpPr>
        <p:spPr>
          <a:xfrm rot="10800000" flipV="1">
            <a:off x="1184969" y="2093720"/>
            <a:ext cx="1957680" cy="56285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57" idx="1"/>
          </p:cNvCxnSpPr>
          <p:nvPr/>
        </p:nvCxnSpPr>
        <p:spPr>
          <a:xfrm rot="10800000" flipV="1">
            <a:off x="2648243" y="2093719"/>
            <a:ext cx="494407" cy="59619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Elbow Connector 135"/>
          <p:cNvCxnSpPr/>
          <p:nvPr/>
        </p:nvCxnSpPr>
        <p:spPr>
          <a:xfrm rot="16200000" flipH="1">
            <a:off x="5358724" y="3518909"/>
            <a:ext cx="654501" cy="3921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p:cNvCxnSpPr/>
          <p:nvPr/>
        </p:nvCxnSpPr>
        <p:spPr>
          <a:xfrm rot="16200000" flipH="1">
            <a:off x="5130924" y="4376319"/>
            <a:ext cx="1110100" cy="39781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a:off x="5129651" y="5137581"/>
            <a:ext cx="3602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endCxn id="71" idx="0"/>
          </p:cNvCxnSpPr>
          <p:nvPr/>
        </p:nvCxnSpPr>
        <p:spPr>
          <a:xfrm>
            <a:off x="5489896" y="5130562"/>
            <a:ext cx="0" cy="623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endCxn id="72" idx="3"/>
          </p:cNvCxnSpPr>
          <p:nvPr/>
        </p:nvCxnSpPr>
        <p:spPr>
          <a:xfrm flipH="1">
            <a:off x="5140422" y="4027719"/>
            <a:ext cx="349474" cy="4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p:cNvCxnSpPr>
            <a:stCxn id="57" idx="0"/>
            <a:endCxn id="58" idx="0"/>
          </p:cNvCxnSpPr>
          <p:nvPr/>
        </p:nvCxnSpPr>
        <p:spPr>
          <a:xfrm rot="5400000" flipH="1" flipV="1">
            <a:off x="7598570" y="-1463464"/>
            <a:ext cx="1" cy="6276643"/>
          </a:xfrm>
          <a:prstGeom prst="bentConnector3">
            <a:avLst>
              <a:gd name="adj1" fmla="val 228601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295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anim calcmode="lin" valueType="num">
                                      <p:cBhvr>
                                        <p:cTn id="17" dur="1000" fill="hold"/>
                                        <p:tgtEl>
                                          <p:spTgt spid="57"/>
                                        </p:tgtEl>
                                        <p:attrNameLst>
                                          <p:attrName>ppt_x</p:attrName>
                                        </p:attrNameLst>
                                      </p:cBhvr>
                                      <p:tavLst>
                                        <p:tav tm="0">
                                          <p:val>
                                            <p:strVal val="#ppt_x"/>
                                          </p:val>
                                        </p:tav>
                                        <p:tav tm="100000">
                                          <p:val>
                                            <p:strVal val="#ppt_x"/>
                                          </p:val>
                                        </p:tav>
                                      </p:tavLst>
                                    </p:anim>
                                    <p:anim calcmode="lin" valueType="num">
                                      <p:cBhvr>
                                        <p:cTn id="18" dur="1000" fill="hold"/>
                                        <p:tgtEl>
                                          <p:spTgt spid="5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1000"/>
                                        <p:tgtEl>
                                          <p:spTgt spid="58"/>
                                        </p:tgtEl>
                                      </p:cBhvr>
                                    </p:animEffect>
                                    <p:anim calcmode="lin" valueType="num">
                                      <p:cBhvr>
                                        <p:cTn id="22" dur="1000" fill="hold"/>
                                        <p:tgtEl>
                                          <p:spTgt spid="58"/>
                                        </p:tgtEl>
                                        <p:attrNameLst>
                                          <p:attrName>ppt_x</p:attrName>
                                        </p:attrNameLst>
                                      </p:cBhvr>
                                      <p:tavLst>
                                        <p:tav tm="0">
                                          <p:val>
                                            <p:strVal val="#ppt_x"/>
                                          </p:val>
                                        </p:tav>
                                        <p:tav tm="100000">
                                          <p:val>
                                            <p:strVal val="#ppt_x"/>
                                          </p:val>
                                        </p:tav>
                                      </p:tavLst>
                                    </p:anim>
                                    <p:anim calcmode="lin" valueType="num">
                                      <p:cBhvr>
                                        <p:cTn id="23" dur="1000" fill="hold"/>
                                        <p:tgtEl>
                                          <p:spTgt spid="58"/>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6" presetClass="entr" presetSubtype="21" fill="hold" nodeType="after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barn(inVertical)">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strips(downLeft)">
                                      <p:cBhvr>
                                        <p:cTn id="32" dur="500"/>
                                        <p:tgtEl>
                                          <p:spTgt spid="12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ppt_w</p:attrName>
                                        </p:attrNameLst>
                                      </p:cBhvr>
                                      <p:tavLst>
                                        <p:tav tm="0">
                                          <p:val>
                                            <p:fltVal val="0"/>
                                          </p:val>
                                        </p:tav>
                                        <p:tav tm="100000">
                                          <p:val>
                                            <p:strVal val="#ppt_w"/>
                                          </p:val>
                                        </p:tav>
                                      </p:tavLst>
                                    </p:anim>
                                    <p:anim calcmode="lin" valueType="num">
                                      <p:cBhvr>
                                        <p:cTn id="36" dur="500" fill="hold"/>
                                        <p:tgtEl>
                                          <p:spTgt spid="63"/>
                                        </p:tgtEl>
                                        <p:attrNameLst>
                                          <p:attrName>ppt_h</p:attrName>
                                        </p:attrNameLst>
                                      </p:cBhvr>
                                      <p:tavLst>
                                        <p:tav tm="0">
                                          <p:val>
                                            <p:fltVal val="0"/>
                                          </p:val>
                                        </p:tav>
                                        <p:tav tm="100000">
                                          <p:val>
                                            <p:strVal val="#ppt_h"/>
                                          </p:val>
                                        </p:tav>
                                      </p:tavLst>
                                    </p:anim>
                                    <p:animEffect transition="in" filter="fade">
                                      <p:cBhvr>
                                        <p:cTn id="37" dur="500"/>
                                        <p:tgtEl>
                                          <p:spTgt spid="63"/>
                                        </p:tgtEl>
                                      </p:cBhvr>
                                    </p:animEffect>
                                  </p:childTnLst>
                                </p:cTn>
                              </p:par>
                            </p:childTnLst>
                          </p:cTn>
                        </p:par>
                        <p:par>
                          <p:cTn id="38" fill="hold">
                            <p:stCondLst>
                              <p:cond delay="500"/>
                            </p:stCondLst>
                            <p:childTnLst>
                              <p:par>
                                <p:cTn id="39" presetID="18" presetClass="entr" presetSubtype="12" fill="hold" nodeType="afterEffect">
                                  <p:stCondLst>
                                    <p:cond delay="0"/>
                                  </p:stCondLst>
                                  <p:childTnLst>
                                    <p:set>
                                      <p:cBhvr>
                                        <p:cTn id="40" dur="1" fill="hold">
                                          <p:stCondLst>
                                            <p:cond delay="0"/>
                                          </p:stCondLst>
                                        </p:cTn>
                                        <p:tgtEl>
                                          <p:spTgt spid="128"/>
                                        </p:tgtEl>
                                        <p:attrNameLst>
                                          <p:attrName>style.visibility</p:attrName>
                                        </p:attrNameLst>
                                      </p:cBhvr>
                                      <p:to>
                                        <p:strVal val="visible"/>
                                      </p:to>
                                    </p:set>
                                    <p:animEffect transition="in" filter="strips(downLeft)">
                                      <p:cBhvr>
                                        <p:cTn id="41" dur="500"/>
                                        <p:tgtEl>
                                          <p:spTgt spid="1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par>
                          <p:cTn id="45" fill="hold">
                            <p:stCondLst>
                              <p:cond delay="1000"/>
                            </p:stCondLst>
                            <p:childTnLst>
                              <p:par>
                                <p:cTn id="46" presetID="18" presetClass="entr" presetSubtype="12" fill="hold" nodeType="after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strips(downLeft)">
                                      <p:cBhvr>
                                        <p:cTn id="48" dur="500"/>
                                        <p:tgtEl>
                                          <p:spTgt spid="122"/>
                                        </p:tgtEl>
                                      </p:cBhvr>
                                    </p:animEffect>
                                  </p:childTnLst>
                                </p:cTn>
                              </p:par>
                              <p:par>
                                <p:cTn id="49" presetID="2" presetClass="entr" presetSubtype="4"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fill="hold"/>
                                        <p:tgtEl>
                                          <p:spTgt spid="66"/>
                                        </p:tgtEl>
                                        <p:attrNameLst>
                                          <p:attrName>ppt_x</p:attrName>
                                        </p:attrNameLst>
                                      </p:cBhvr>
                                      <p:tavLst>
                                        <p:tav tm="0">
                                          <p:val>
                                            <p:strVal val="#ppt_x"/>
                                          </p:val>
                                        </p:tav>
                                        <p:tav tm="100000">
                                          <p:val>
                                            <p:strVal val="#ppt_x"/>
                                          </p:val>
                                        </p:tav>
                                      </p:tavLst>
                                    </p:anim>
                                    <p:anim calcmode="lin" valueType="num">
                                      <p:cBhvr additive="base">
                                        <p:cTn id="52" dur="500" fill="hold"/>
                                        <p:tgtEl>
                                          <p:spTgt spid="66"/>
                                        </p:tgtEl>
                                        <p:attrNameLst>
                                          <p:attrName>ppt_y</p:attrName>
                                        </p:attrNameLst>
                                      </p:cBhvr>
                                      <p:tavLst>
                                        <p:tav tm="0">
                                          <p:val>
                                            <p:strVal val="1+#ppt_h/2"/>
                                          </p:val>
                                        </p:tav>
                                        <p:tav tm="100000">
                                          <p:val>
                                            <p:strVal val="#ppt_y"/>
                                          </p:val>
                                        </p:tav>
                                      </p:tavLst>
                                    </p:anim>
                                  </p:childTnLst>
                                </p:cTn>
                              </p:par>
                            </p:childTnLst>
                          </p:cTn>
                        </p:par>
                        <p:par>
                          <p:cTn id="53" fill="hold">
                            <p:stCondLst>
                              <p:cond delay="1500"/>
                            </p:stCondLst>
                            <p:childTnLst>
                              <p:par>
                                <p:cTn id="54" presetID="18" presetClass="entr" presetSubtype="12" fill="hold" nodeType="afterEffect">
                                  <p:stCondLst>
                                    <p:cond delay="0"/>
                                  </p:stCondLst>
                                  <p:childTnLst>
                                    <p:set>
                                      <p:cBhvr>
                                        <p:cTn id="55" dur="1" fill="hold">
                                          <p:stCondLst>
                                            <p:cond delay="0"/>
                                          </p:stCondLst>
                                        </p:cTn>
                                        <p:tgtEl>
                                          <p:spTgt spid="118"/>
                                        </p:tgtEl>
                                        <p:attrNameLst>
                                          <p:attrName>style.visibility</p:attrName>
                                        </p:attrNameLst>
                                      </p:cBhvr>
                                      <p:to>
                                        <p:strVal val="visible"/>
                                      </p:to>
                                    </p:set>
                                    <p:animEffect transition="in" filter="strips(downLeft)">
                                      <p:cBhvr>
                                        <p:cTn id="56" dur="500"/>
                                        <p:tgtEl>
                                          <p:spTgt spid="118"/>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randombar(horizontal)">
                                      <p:cBhvr>
                                        <p:cTn id="59" dur="500"/>
                                        <p:tgtEl>
                                          <p:spTgt spid="67"/>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barn(inVertical)">
                                      <p:cBhvr>
                                        <p:cTn id="64" dur="500"/>
                                        <p:tgtEl>
                                          <p:spTgt spid="136"/>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barn(inVertical)">
                                      <p:cBhvr>
                                        <p:cTn id="67" dur="500"/>
                                        <p:tgtEl>
                                          <p:spTgt spid="72"/>
                                        </p:tgtEl>
                                      </p:cBhvr>
                                    </p:animEffect>
                                  </p:childTnLst>
                                </p:cTn>
                              </p:par>
                              <p:par>
                                <p:cTn id="68" presetID="16" presetClass="entr" presetSubtype="21" fill="hold" nodeType="with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barn(inVertical)">
                                      <p:cBhvr>
                                        <p:cTn id="70" dur="500"/>
                                        <p:tgtEl>
                                          <p:spTgt spid="146"/>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barn(inVertical)">
                                      <p:cBhvr>
                                        <p:cTn id="73" dur="500"/>
                                        <p:tgtEl>
                                          <p:spTgt spid="73"/>
                                        </p:tgtEl>
                                      </p:cBhvr>
                                    </p:animEffect>
                                  </p:childTnLst>
                                </p:cTn>
                              </p:par>
                              <p:par>
                                <p:cTn id="74" presetID="16" presetClass="entr" presetSubtype="21" fill="hold" nodeType="withEffect">
                                  <p:stCondLst>
                                    <p:cond delay="0"/>
                                  </p:stCondLst>
                                  <p:childTnLst>
                                    <p:set>
                                      <p:cBhvr>
                                        <p:cTn id="75" dur="1" fill="hold">
                                          <p:stCondLst>
                                            <p:cond delay="0"/>
                                          </p:stCondLst>
                                        </p:cTn>
                                        <p:tgtEl>
                                          <p:spTgt spid="142"/>
                                        </p:tgtEl>
                                        <p:attrNameLst>
                                          <p:attrName>style.visibility</p:attrName>
                                        </p:attrNameLst>
                                      </p:cBhvr>
                                      <p:to>
                                        <p:strVal val="visible"/>
                                      </p:to>
                                    </p:set>
                                    <p:animEffect transition="in" filter="barn(inVertical)">
                                      <p:cBhvr>
                                        <p:cTn id="76" dur="500"/>
                                        <p:tgtEl>
                                          <p:spTgt spid="142"/>
                                        </p:tgtEl>
                                      </p:cBhvr>
                                    </p:animEffect>
                                  </p:childTnLst>
                                </p:cTn>
                              </p:par>
                              <p:par>
                                <p:cTn id="77" presetID="16" presetClass="entr" presetSubtype="21" fill="hold" nodeType="withEffect">
                                  <p:stCondLst>
                                    <p:cond delay="0"/>
                                  </p:stCondLst>
                                  <p:childTnLst>
                                    <p:set>
                                      <p:cBhvr>
                                        <p:cTn id="78" dur="1" fill="hold">
                                          <p:stCondLst>
                                            <p:cond delay="0"/>
                                          </p:stCondLst>
                                        </p:cTn>
                                        <p:tgtEl>
                                          <p:spTgt spid="138"/>
                                        </p:tgtEl>
                                        <p:attrNameLst>
                                          <p:attrName>style.visibility</p:attrName>
                                        </p:attrNameLst>
                                      </p:cBhvr>
                                      <p:to>
                                        <p:strVal val="visible"/>
                                      </p:to>
                                    </p:set>
                                    <p:animEffect transition="in" filter="barn(inVertical)">
                                      <p:cBhvr>
                                        <p:cTn id="79" dur="500"/>
                                        <p:tgtEl>
                                          <p:spTgt spid="138"/>
                                        </p:tgtEl>
                                      </p:cBhvr>
                                    </p:animEffect>
                                  </p:childTnLst>
                                </p:cTn>
                              </p:par>
                              <p:par>
                                <p:cTn id="80" presetID="16" presetClass="entr" presetSubtype="21" fill="hold" nodeType="withEffect">
                                  <p:stCondLst>
                                    <p:cond delay="0"/>
                                  </p:stCondLst>
                                  <p:childTnLst>
                                    <p:set>
                                      <p:cBhvr>
                                        <p:cTn id="81" dur="1" fill="hold">
                                          <p:stCondLst>
                                            <p:cond delay="0"/>
                                          </p:stCondLst>
                                        </p:cTn>
                                        <p:tgtEl>
                                          <p:spTgt spid="144"/>
                                        </p:tgtEl>
                                        <p:attrNameLst>
                                          <p:attrName>style.visibility</p:attrName>
                                        </p:attrNameLst>
                                      </p:cBhvr>
                                      <p:to>
                                        <p:strVal val="visible"/>
                                      </p:to>
                                    </p:set>
                                    <p:animEffect transition="in" filter="barn(inVertical)">
                                      <p:cBhvr>
                                        <p:cTn id="82" dur="500"/>
                                        <p:tgtEl>
                                          <p:spTgt spid="144"/>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barn(inVertical)">
                                      <p:cBhvr>
                                        <p:cTn id="85" dur="500"/>
                                        <p:tgtEl>
                                          <p:spTgt spid="71"/>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barn(inVertical)">
                                      <p:cBhvr>
                                        <p:cTn id="88" dur="500"/>
                                        <p:tgtEl>
                                          <p:spTgt spid="70"/>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barn(inVertical)">
                                      <p:cBhvr>
                                        <p:cTn id="91" dur="500"/>
                                        <p:tgtEl>
                                          <p:spTgt spid="68"/>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barn(inVertical)">
                                      <p:cBhvr>
                                        <p:cTn id="94" dur="500"/>
                                        <p:tgtEl>
                                          <p:spTgt spid="74"/>
                                        </p:tgtEl>
                                      </p:cBhvr>
                                    </p:animEffect>
                                  </p:childTnLst>
                                </p:cTn>
                              </p:par>
                              <p:par>
                                <p:cTn id="95" presetID="16" presetClass="entr" presetSubtype="21" fill="hold"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barn(inVertical)">
                                      <p:cBhvr>
                                        <p:cTn id="97" dur="500"/>
                                        <p:tgtEl>
                                          <p:spTgt spid="96"/>
                                        </p:tgtEl>
                                      </p:cBhvr>
                                    </p:animEffect>
                                  </p:childTnLst>
                                </p:cTn>
                              </p:par>
                              <p:par>
                                <p:cTn id="98" presetID="16" presetClass="entr" presetSubtype="21" fill="hold" nodeType="withEffect">
                                  <p:stCondLst>
                                    <p:cond delay="0"/>
                                  </p:stCondLst>
                                  <p:childTnLst>
                                    <p:set>
                                      <p:cBhvr>
                                        <p:cTn id="99" dur="1" fill="hold">
                                          <p:stCondLst>
                                            <p:cond delay="0"/>
                                          </p:stCondLst>
                                        </p:cTn>
                                        <p:tgtEl>
                                          <p:spTgt spid="99"/>
                                        </p:tgtEl>
                                        <p:attrNameLst>
                                          <p:attrName>style.visibility</p:attrName>
                                        </p:attrNameLst>
                                      </p:cBhvr>
                                      <p:to>
                                        <p:strVal val="visible"/>
                                      </p:to>
                                    </p:set>
                                    <p:animEffect transition="in" filter="barn(inVertical)">
                                      <p:cBhvr>
                                        <p:cTn id="100" dur="500"/>
                                        <p:tgtEl>
                                          <p:spTgt spid="99"/>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barn(inVertical)">
                                      <p:cBhvr>
                                        <p:cTn id="10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3" grpId="0" animBg="1"/>
      <p:bldP spid="65" grpId="0" animBg="1"/>
      <p:bldP spid="66" grpId="0" animBg="1"/>
      <p:bldP spid="67" grpId="0" animBg="1"/>
      <p:bldP spid="68" grpId="0" animBg="1"/>
      <p:bldP spid="70" grpId="0" animBg="1"/>
      <p:bldP spid="71" grpId="0" animBg="1"/>
      <p:bldP spid="72" grpId="0" animBg="1"/>
      <p:bldP spid="73" grpId="0" animBg="1"/>
      <p:bldP spid="74" grpId="0" animBg="1"/>
      <p:bldP spid="7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62541" y="367167"/>
            <a:ext cx="3930650" cy="857250"/>
            <a:chOff x="2111702" y="4199212"/>
            <a:chExt cx="3929770" cy="857522"/>
          </a:xfrm>
        </p:grpSpPr>
        <p:sp>
          <p:nvSpPr>
            <p:cNvPr id="4" name="Freeform 63"/>
            <p:cNvSpPr>
              <a:spLocks/>
            </p:cNvSpPr>
            <p:nvPr/>
          </p:nvSpPr>
          <p:spPr bwMode="auto">
            <a:xfrm>
              <a:off x="2111702" y="4199212"/>
              <a:ext cx="3929770" cy="857522"/>
            </a:xfrm>
            <a:custGeom>
              <a:avLst/>
              <a:gdLst>
                <a:gd name="T0" fmla="*/ 2850 w 3020"/>
                <a:gd name="T1" fmla="*/ 659 h 659"/>
                <a:gd name="T2" fmla="*/ 0 w 3020"/>
                <a:gd name="T3" fmla="*/ 659 h 659"/>
                <a:gd name="T4" fmla="*/ 0 w 3020"/>
                <a:gd name="T5" fmla="*/ 0 h 659"/>
                <a:gd name="T6" fmla="*/ 2850 w 3020"/>
                <a:gd name="T7" fmla="*/ 0 h 659"/>
                <a:gd name="T8" fmla="*/ 3020 w 3020"/>
                <a:gd name="T9" fmla="*/ 329 h 659"/>
                <a:gd name="T10" fmla="*/ 2850 w 3020"/>
                <a:gd name="T11" fmla="*/ 659 h 659"/>
              </a:gdLst>
              <a:ahLst/>
              <a:cxnLst>
                <a:cxn ang="0">
                  <a:pos x="T0" y="T1"/>
                </a:cxn>
                <a:cxn ang="0">
                  <a:pos x="T2" y="T3"/>
                </a:cxn>
                <a:cxn ang="0">
                  <a:pos x="T4" y="T5"/>
                </a:cxn>
                <a:cxn ang="0">
                  <a:pos x="T6" y="T7"/>
                </a:cxn>
                <a:cxn ang="0">
                  <a:pos x="T8" y="T9"/>
                </a:cxn>
                <a:cxn ang="0">
                  <a:pos x="T10" y="T11"/>
                </a:cxn>
              </a:cxnLst>
              <a:rect l="0" t="0" r="r" b="b"/>
              <a:pathLst>
                <a:path w="3020" h="659">
                  <a:moveTo>
                    <a:pt x="2850" y="659"/>
                  </a:moveTo>
                  <a:lnTo>
                    <a:pt x="0" y="659"/>
                  </a:lnTo>
                  <a:lnTo>
                    <a:pt x="0" y="0"/>
                  </a:lnTo>
                  <a:lnTo>
                    <a:pt x="2850" y="0"/>
                  </a:lnTo>
                  <a:lnTo>
                    <a:pt x="3020" y="329"/>
                  </a:lnTo>
                  <a:lnTo>
                    <a:pt x="2850" y="659"/>
                  </a:lnTo>
                  <a:close/>
                </a:path>
              </a:pathLst>
            </a:custGeom>
            <a:solidFill>
              <a:schemeClr val="accent3"/>
            </a:solidFill>
            <a:ln>
              <a:noFill/>
            </a:ln>
            <a:extLst/>
          </p:spPr>
          <p:txBody>
            <a:bodyPr/>
            <a:lstStyle/>
            <a:p>
              <a:pPr eaLnBrk="1" fontAlgn="auto" hangingPunct="1">
                <a:spcBef>
                  <a:spcPts val="0"/>
                </a:spcBef>
                <a:spcAft>
                  <a:spcPts val="0"/>
                </a:spcAft>
                <a:defRPr/>
              </a:pPr>
              <a:endParaRPr lang="en-US">
                <a:latin typeface="+mn-lt"/>
              </a:endParaRPr>
            </a:p>
          </p:txBody>
        </p:sp>
        <p:sp>
          <p:nvSpPr>
            <p:cNvPr id="5" name="Freeform 64"/>
            <p:cNvSpPr>
              <a:spLocks/>
            </p:cNvSpPr>
            <p:nvPr/>
          </p:nvSpPr>
          <p:spPr bwMode="auto">
            <a:xfrm>
              <a:off x="2111702" y="419921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66"/>
            <p:cNvSpPr>
              <a:spLocks/>
            </p:cNvSpPr>
            <p:nvPr/>
          </p:nvSpPr>
          <p:spPr bwMode="auto">
            <a:xfrm>
              <a:off x="2111702" y="419921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70"/>
            <p:cNvSpPr>
              <a:spLocks noChangeArrowheads="1"/>
            </p:cNvSpPr>
            <p:nvPr/>
          </p:nvSpPr>
          <p:spPr bwMode="auto">
            <a:xfrm>
              <a:off x="4897675" y="4290300"/>
              <a:ext cx="14314" cy="6792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71"/>
            <p:cNvSpPr>
              <a:spLocks/>
            </p:cNvSpPr>
            <p:nvPr/>
          </p:nvSpPr>
          <p:spPr bwMode="auto">
            <a:xfrm>
              <a:off x="4897675" y="4290300"/>
              <a:ext cx="14314" cy="679252"/>
            </a:xfrm>
            <a:custGeom>
              <a:avLst/>
              <a:gdLst>
                <a:gd name="T0" fmla="*/ 0 w 11"/>
                <a:gd name="T1" fmla="*/ 0 h 522"/>
                <a:gd name="T2" fmla="*/ 0 w 11"/>
                <a:gd name="T3" fmla="*/ 883876014 h 522"/>
                <a:gd name="T4" fmla="*/ 18626418 w 11"/>
                <a:gd name="T5" fmla="*/ 883876014 h 522"/>
                <a:gd name="T6" fmla="*/ 18626418 w 11"/>
                <a:gd name="T7" fmla="*/ 0 h 5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2">
                  <a:moveTo>
                    <a:pt x="0" y="0"/>
                  </a:moveTo>
                  <a:lnTo>
                    <a:pt x="0" y="522"/>
                  </a:lnTo>
                  <a:lnTo>
                    <a:pt x="11" y="5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26"/>
            <p:cNvSpPr>
              <a:spLocks noEditPoints="1"/>
            </p:cNvSpPr>
            <p:nvPr/>
          </p:nvSpPr>
          <p:spPr bwMode="auto">
            <a:xfrm>
              <a:off x="5170521" y="4461605"/>
              <a:ext cx="405402" cy="331434"/>
            </a:xfrm>
            <a:custGeom>
              <a:avLst/>
              <a:gdLst>
                <a:gd name="T0" fmla="*/ 148561406 w 176"/>
                <a:gd name="T1" fmla="*/ 466178032 h 144"/>
                <a:gd name="T2" fmla="*/ 21223716 w 176"/>
                <a:gd name="T3" fmla="*/ 466178032 h 144"/>
                <a:gd name="T4" fmla="*/ 0 w 176"/>
                <a:gd name="T5" fmla="*/ 487369094 h 144"/>
                <a:gd name="T6" fmla="*/ 0 w 176"/>
                <a:gd name="T7" fmla="*/ 741648021 h 144"/>
                <a:gd name="T8" fmla="*/ 21223716 w 176"/>
                <a:gd name="T9" fmla="*/ 762836780 h 144"/>
                <a:gd name="T10" fmla="*/ 148561406 w 176"/>
                <a:gd name="T11" fmla="*/ 762836780 h 144"/>
                <a:gd name="T12" fmla="*/ 169782818 w 176"/>
                <a:gd name="T13" fmla="*/ 741648021 h 144"/>
                <a:gd name="T14" fmla="*/ 169782818 w 176"/>
                <a:gd name="T15" fmla="*/ 487369094 h 144"/>
                <a:gd name="T16" fmla="*/ 148561406 w 176"/>
                <a:gd name="T17" fmla="*/ 466178032 h 144"/>
                <a:gd name="T18" fmla="*/ 127337690 w 176"/>
                <a:gd name="T19" fmla="*/ 720456959 h 144"/>
                <a:gd name="T20" fmla="*/ 42445129 w 176"/>
                <a:gd name="T21" fmla="*/ 720456959 h 144"/>
                <a:gd name="T22" fmla="*/ 42445129 w 176"/>
                <a:gd name="T23" fmla="*/ 508557854 h 144"/>
                <a:gd name="T24" fmla="*/ 127337690 w 176"/>
                <a:gd name="T25" fmla="*/ 508557854 h 144"/>
                <a:gd name="T26" fmla="*/ 127337690 w 176"/>
                <a:gd name="T27" fmla="*/ 720456959 h 144"/>
                <a:gd name="T28" fmla="*/ 657912164 w 176"/>
                <a:gd name="T29" fmla="*/ 339038569 h 144"/>
                <a:gd name="T30" fmla="*/ 530574474 w 176"/>
                <a:gd name="T31" fmla="*/ 339038569 h 144"/>
                <a:gd name="T32" fmla="*/ 509350758 w 176"/>
                <a:gd name="T33" fmla="*/ 360229630 h 144"/>
                <a:gd name="T34" fmla="*/ 509350758 w 176"/>
                <a:gd name="T35" fmla="*/ 741648021 h 144"/>
                <a:gd name="T36" fmla="*/ 530574474 w 176"/>
                <a:gd name="T37" fmla="*/ 762836780 h 144"/>
                <a:gd name="T38" fmla="*/ 657912164 w 176"/>
                <a:gd name="T39" fmla="*/ 762836780 h 144"/>
                <a:gd name="T40" fmla="*/ 679135880 w 176"/>
                <a:gd name="T41" fmla="*/ 741648021 h 144"/>
                <a:gd name="T42" fmla="*/ 679135880 w 176"/>
                <a:gd name="T43" fmla="*/ 360229630 h 144"/>
                <a:gd name="T44" fmla="*/ 657912164 w 176"/>
                <a:gd name="T45" fmla="*/ 339038569 h 144"/>
                <a:gd name="T46" fmla="*/ 636688448 w 176"/>
                <a:gd name="T47" fmla="*/ 720456959 h 144"/>
                <a:gd name="T48" fmla="*/ 551798190 w 176"/>
                <a:gd name="T49" fmla="*/ 720456959 h 144"/>
                <a:gd name="T50" fmla="*/ 551798190 w 176"/>
                <a:gd name="T51" fmla="*/ 381418390 h 144"/>
                <a:gd name="T52" fmla="*/ 636688448 w 176"/>
                <a:gd name="T53" fmla="*/ 381418390 h 144"/>
                <a:gd name="T54" fmla="*/ 636688448 w 176"/>
                <a:gd name="T55" fmla="*/ 720456959 h 144"/>
                <a:gd name="T56" fmla="*/ 403236785 w 176"/>
                <a:gd name="T57" fmla="*/ 84759642 h 144"/>
                <a:gd name="T58" fmla="*/ 275899095 w 176"/>
                <a:gd name="T59" fmla="*/ 84759642 h 144"/>
                <a:gd name="T60" fmla="*/ 254675379 w 176"/>
                <a:gd name="T61" fmla="*/ 105950704 h 144"/>
                <a:gd name="T62" fmla="*/ 254675379 w 176"/>
                <a:gd name="T63" fmla="*/ 741648021 h 144"/>
                <a:gd name="T64" fmla="*/ 275899095 w 176"/>
                <a:gd name="T65" fmla="*/ 762836780 h 144"/>
                <a:gd name="T66" fmla="*/ 403236785 w 176"/>
                <a:gd name="T67" fmla="*/ 762836780 h 144"/>
                <a:gd name="T68" fmla="*/ 424460501 w 176"/>
                <a:gd name="T69" fmla="*/ 741648021 h 144"/>
                <a:gd name="T70" fmla="*/ 424460501 w 176"/>
                <a:gd name="T71" fmla="*/ 105950704 h 144"/>
                <a:gd name="T72" fmla="*/ 403236785 w 176"/>
                <a:gd name="T73" fmla="*/ 84759642 h 144"/>
                <a:gd name="T74" fmla="*/ 382013069 w 176"/>
                <a:gd name="T75" fmla="*/ 720456959 h 144"/>
                <a:gd name="T76" fmla="*/ 297122811 w 176"/>
                <a:gd name="T77" fmla="*/ 720456959 h 144"/>
                <a:gd name="T78" fmla="*/ 297122811 w 176"/>
                <a:gd name="T79" fmla="*/ 127139463 h 144"/>
                <a:gd name="T80" fmla="*/ 382013069 w 176"/>
                <a:gd name="T81" fmla="*/ 127139463 h 144"/>
                <a:gd name="T82" fmla="*/ 382013069 w 176"/>
                <a:gd name="T83" fmla="*/ 720456959 h 144"/>
                <a:gd name="T84" fmla="*/ 912587543 w 176"/>
                <a:gd name="T85" fmla="*/ 0 h 144"/>
                <a:gd name="T86" fmla="*/ 785249853 w 176"/>
                <a:gd name="T87" fmla="*/ 0 h 144"/>
                <a:gd name="T88" fmla="*/ 764028441 w 176"/>
                <a:gd name="T89" fmla="*/ 21191061 h 144"/>
                <a:gd name="T90" fmla="*/ 764028441 w 176"/>
                <a:gd name="T91" fmla="*/ 741648021 h 144"/>
                <a:gd name="T92" fmla="*/ 785249853 w 176"/>
                <a:gd name="T93" fmla="*/ 762836780 h 144"/>
                <a:gd name="T94" fmla="*/ 912587543 w 176"/>
                <a:gd name="T95" fmla="*/ 762836780 h 144"/>
                <a:gd name="T96" fmla="*/ 933811259 w 176"/>
                <a:gd name="T97" fmla="*/ 741648021 h 144"/>
                <a:gd name="T98" fmla="*/ 933811259 w 176"/>
                <a:gd name="T99" fmla="*/ 21191061 h 144"/>
                <a:gd name="T100" fmla="*/ 912587543 w 176"/>
                <a:gd name="T101" fmla="*/ 0 h 144"/>
                <a:gd name="T102" fmla="*/ 891366130 w 176"/>
                <a:gd name="T103" fmla="*/ 720456959 h 144"/>
                <a:gd name="T104" fmla="*/ 806473570 w 176"/>
                <a:gd name="T105" fmla="*/ 720456959 h 144"/>
                <a:gd name="T106" fmla="*/ 806473570 w 176"/>
                <a:gd name="T107" fmla="*/ 42379821 h 144"/>
                <a:gd name="T108" fmla="*/ 891366130 w 176"/>
                <a:gd name="T109" fmla="*/ 42379821 h 144"/>
                <a:gd name="T110" fmla="*/ 891366130 w 176"/>
                <a:gd name="T111" fmla="*/ 720456959 h 1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6" h="144">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100"/>
            <p:cNvSpPr>
              <a:spLocks noChangeArrowheads="1"/>
            </p:cNvSpPr>
            <p:nvPr/>
          </p:nvSpPr>
          <p:spPr bwMode="auto">
            <a:xfrm>
              <a:off x="2288786" y="4421826"/>
              <a:ext cx="2608889" cy="4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000" dirty="0" smtClean="0">
                  <a:solidFill>
                    <a:schemeClr val="bg1"/>
                  </a:solidFill>
                  <a:latin typeface="Lato" pitchFamily="34" charset="0"/>
                </a:rPr>
                <a:t>TASK PLAN</a:t>
              </a:r>
              <a:endParaRPr lang="en-US" altLang="en-US" sz="2000" dirty="0">
                <a:solidFill>
                  <a:schemeClr val="bg1"/>
                </a:solidFill>
                <a:latin typeface="Lato" pitchFamily="34" charset="0"/>
              </a:endParaRPr>
            </a:p>
          </p:txBody>
        </p:sp>
      </p:grpSp>
      <p:grpSp>
        <p:nvGrpSpPr>
          <p:cNvPr id="11" name="Group 10"/>
          <p:cNvGrpSpPr>
            <a:grpSpLocks/>
          </p:cNvGrpSpPr>
          <p:nvPr/>
        </p:nvGrpSpPr>
        <p:grpSpPr bwMode="auto">
          <a:xfrm>
            <a:off x="537029" y="389392"/>
            <a:ext cx="693737" cy="800100"/>
            <a:chOff x="1186142" y="4220948"/>
            <a:chExt cx="693086" cy="800806"/>
          </a:xfrm>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solidFill>
              <a:schemeClr val="accent3"/>
            </a:solid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solidFill>
                    <a:schemeClr val="bg1"/>
                  </a:solidFill>
                  <a:latin typeface="Roboto" pitchFamily="2" charset="0"/>
                  <a:ea typeface="Roboto" pitchFamily="2" charset="0"/>
                  <a:cs typeface="Roboto" pitchFamily="2" charset="0"/>
                </a:rPr>
                <a:t>03</a:t>
              </a:r>
            </a:p>
          </p:txBody>
        </p:sp>
      </p:grpSp>
      <p:pic>
        <p:nvPicPr>
          <p:cNvPr id="1026" name="Picture 2" descr="https://scontent.fhan5-4.fna.fbcdn.net/v/t35.0-12/20951992_690606447801164_1325212696_o.png?oh=e43e1b3fb68a83898f0d9e2169bbf16e&amp;oe=5997D5B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32" y="1679796"/>
            <a:ext cx="11887200" cy="46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131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750"/>
                            </p:stCondLst>
                            <p:childTnLst>
                              <p:par>
                                <p:cTn id="13" presetID="16" presetClass="entr" presetSubtype="21"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62541" y="367167"/>
            <a:ext cx="3930650" cy="857250"/>
            <a:chOff x="2111702" y="4199212"/>
            <a:chExt cx="3929770" cy="857522"/>
          </a:xfrm>
        </p:grpSpPr>
        <p:sp>
          <p:nvSpPr>
            <p:cNvPr id="4" name="Freeform 63"/>
            <p:cNvSpPr>
              <a:spLocks/>
            </p:cNvSpPr>
            <p:nvPr/>
          </p:nvSpPr>
          <p:spPr bwMode="auto">
            <a:xfrm>
              <a:off x="2111702" y="4199212"/>
              <a:ext cx="3929770" cy="857522"/>
            </a:xfrm>
            <a:custGeom>
              <a:avLst/>
              <a:gdLst>
                <a:gd name="T0" fmla="*/ 2850 w 3020"/>
                <a:gd name="T1" fmla="*/ 659 h 659"/>
                <a:gd name="T2" fmla="*/ 0 w 3020"/>
                <a:gd name="T3" fmla="*/ 659 h 659"/>
                <a:gd name="T4" fmla="*/ 0 w 3020"/>
                <a:gd name="T5" fmla="*/ 0 h 659"/>
                <a:gd name="T6" fmla="*/ 2850 w 3020"/>
                <a:gd name="T7" fmla="*/ 0 h 659"/>
                <a:gd name="T8" fmla="*/ 3020 w 3020"/>
                <a:gd name="T9" fmla="*/ 329 h 659"/>
                <a:gd name="T10" fmla="*/ 2850 w 3020"/>
                <a:gd name="T11" fmla="*/ 659 h 659"/>
              </a:gdLst>
              <a:ahLst/>
              <a:cxnLst>
                <a:cxn ang="0">
                  <a:pos x="T0" y="T1"/>
                </a:cxn>
                <a:cxn ang="0">
                  <a:pos x="T2" y="T3"/>
                </a:cxn>
                <a:cxn ang="0">
                  <a:pos x="T4" y="T5"/>
                </a:cxn>
                <a:cxn ang="0">
                  <a:pos x="T6" y="T7"/>
                </a:cxn>
                <a:cxn ang="0">
                  <a:pos x="T8" y="T9"/>
                </a:cxn>
                <a:cxn ang="0">
                  <a:pos x="T10" y="T11"/>
                </a:cxn>
              </a:cxnLst>
              <a:rect l="0" t="0" r="r" b="b"/>
              <a:pathLst>
                <a:path w="3020" h="659">
                  <a:moveTo>
                    <a:pt x="2850" y="659"/>
                  </a:moveTo>
                  <a:lnTo>
                    <a:pt x="0" y="659"/>
                  </a:lnTo>
                  <a:lnTo>
                    <a:pt x="0" y="0"/>
                  </a:lnTo>
                  <a:lnTo>
                    <a:pt x="2850" y="0"/>
                  </a:lnTo>
                  <a:lnTo>
                    <a:pt x="3020" y="329"/>
                  </a:lnTo>
                  <a:lnTo>
                    <a:pt x="2850" y="659"/>
                  </a:lnTo>
                  <a:close/>
                </a:path>
              </a:pathLst>
            </a:custGeom>
            <a:solidFill>
              <a:srgbClr val="1BCCD4"/>
            </a:solidFill>
            <a:ln>
              <a:noFill/>
            </a:ln>
            <a:extLst/>
          </p:spPr>
          <p:txBody>
            <a:bodyPr/>
            <a:lstStyle/>
            <a:p>
              <a:pPr eaLnBrk="1" fontAlgn="auto" hangingPunct="1">
                <a:spcBef>
                  <a:spcPts val="0"/>
                </a:spcBef>
                <a:spcAft>
                  <a:spcPts val="0"/>
                </a:spcAft>
                <a:defRPr/>
              </a:pPr>
              <a:endParaRPr lang="en-US">
                <a:latin typeface="+mn-lt"/>
              </a:endParaRPr>
            </a:p>
          </p:txBody>
        </p:sp>
        <p:sp>
          <p:nvSpPr>
            <p:cNvPr id="5" name="Freeform 64"/>
            <p:cNvSpPr>
              <a:spLocks/>
            </p:cNvSpPr>
            <p:nvPr/>
          </p:nvSpPr>
          <p:spPr bwMode="auto">
            <a:xfrm>
              <a:off x="2111702" y="419921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66"/>
            <p:cNvSpPr>
              <a:spLocks/>
            </p:cNvSpPr>
            <p:nvPr/>
          </p:nvSpPr>
          <p:spPr bwMode="auto">
            <a:xfrm>
              <a:off x="2111702" y="419921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70"/>
            <p:cNvSpPr>
              <a:spLocks noChangeArrowheads="1"/>
            </p:cNvSpPr>
            <p:nvPr/>
          </p:nvSpPr>
          <p:spPr bwMode="auto">
            <a:xfrm>
              <a:off x="4897675" y="4290300"/>
              <a:ext cx="14314" cy="6792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71"/>
            <p:cNvSpPr>
              <a:spLocks/>
            </p:cNvSpPr>
            <p:nvPr/>
          </p:nvSpPr>
          <p:spPr bwMode="auto">
            <a:xfrm>
              <a:off x="4897675" y="4290300"/>
              <a:ext cx="14314" cy="679252"/>
            </a:xfrm>
            <a:custGeom>
              <a:avLst/>
              <a:gdLst>
                <a:gd name="T0" fmla="*/ 0 w 11"/>
                <a:gd name="T1" fmla="*/ 0 h 522"/>
                <a:gd name="T2" fmla="*/ 0 w 11"/>
                <a:gd name="T3" fmla="*/ 883876014 h 522"/>
                <a:gd name="T4" fmla="*/ 18626418 w 11"/>
                <a:gd name="T5" fmla="*/ 883876014 h 522"/>
                <a:gd name="T6" fmla="*/ 18626418 w 11"/>
                <a:gd name="T7" fmla="*/ 0 h 5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2">
                  <a:moveTo>
                    <a:pt x="0" y="0"/>
                  </a:moveTo>
                  <a:lnTo>
                    <a:pt x="0" y="522"/>
                  </a:lnTo>
                  <a:lnTo>
                    <a:pt x="11" y="5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100"/>
            <p:cNvSpPr>
              <a:spLocks noChangeArrowheads="1"/>
            </p:cNvSpPr>
            <p:nvPr/>
          </p:nvSpPr>
          <p:spPr bwMode="auto">
            <a:xfrm>
              <a:off x="2138512" y="4421826"/>
              <a:ext cx="2759164" cy="3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900" dirty="0" smtClean="0">
                  <a:latin typeface="Lato" pitchFamily="34" charset="0"/>
                </a:rPr>
                <a:t>EQUIPMENT &amp; TOOLS</a:t>
              </a:r>
              <a:endParaRPr lang="en-US" altLang="en-US" sz="1900" dirty="0">
                <a:latin typeface="Lato" pitchFamily="34" charset="0"/>
              </a:endParaRPr>
            </a:p>
          </p:txBody>
        </p:sp>
      </p:grpSp>
      <p:grpSp>
        <p:nvGrpSpPr>
          <p:cNvPr id="11" name="Group 10"/>
          <p:cNvGrpSpPr>
            <a:grpSpLocks/>
          </p:cNvGrpSpPr>
          <p:nvPr/>
        </p:nvGrpSpPr>
        <p:grpSpPr bwMode="auto">
          <a:xfrm>
            <a:off x="537029" y="389392"/>
            <a:ext cx="693737" cy="800100"/>
            <a:chOff x="1186142" y="4220948"/>
            <a:chExt cx="693086" cy="800806"/>
          </a:xfrm>
          <a:solidFill>
            <a:srgbClr val="1BCCD4"/>
          </a:solidFill>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smtClean="0">
                  <a:latin typeface="Roboto" pitchFamily="2" charset="0"/>
                  <a:ea typeface="Roboto" pitchFamily="2" charset="0"/>
                  <a:cs typeface="Roboto" pitchFamily="2" charset="0"/>
                </a:rPr>
                <a:t>04</a:t>
              </a:r>
              <a:endParaRPr lang="en-US" altLang="en-US" sz="2000" b="1" dirty="0">
                <a:latin typeface="Roboto" pitchFamily="2" charset="0"/>
                <a:ea typeface="Roboto" pitchFamily="2" charset="0"/>
                <a:cs typeface="Roboto" pitchFamily="2" charset="0"/>
              </a:endParaRPr>
            </a:p>
          </p:txBody>
        </p:sp>
      </p:grpSp>
      <p:sp>
        <p:nvSpPr>
          <p:cNvPr id="14" name="Freeform 50"/>
          <p:cNvSpPr>
            <a:spLocks noEditPoints="1"/>
          </p:cNvSpPr>
          <p:nvPr/>
        </p:nvSpPr>
        <p:spPr bwMode="auto">
          <a:xfrm>
            <a:off x="4495230" y="605726"/>
            <a:ext cx="336625" cy="336443"/>
          </a:xfrm>
          <a:custGeom>
            <a:avLst/>
            <a:gdLst>
              <a:gd name="T0" fmla="*/ 58504246 w 176"/>
              <a:gd name="T1" fmla="*/ 117010404 h 176"/>
              <a:gd name="T2" fmla="*/ 0 w 176"/>
              <a:gd name="T3" fmla="*/ 585052018 h 176"/>
              <a:gd name="T4" fmla="*/ 468041615 w 176"/>
              <a:gd name="T5" fmla="*/ 643556264 h 176"/>
              <a:gd name="T6" fmla="*/ 526545861 w 176"/>
              <a:gd name="T7" fmla="*/ 175514649 h 176"/>
              <a:gd name="T8" fmla="*/ 497292782 w 176"/>
              <a:gd name="T9" fmla="*/ 585052018 h 176"/>
              <a:gd name="T10" fmla="*/ 58504246 w 176"/>
              <a:gd name="T11" fmla="*/ 614303185 h 176"/>
              <a:gd name="T12" fmla="*/ 29253079 w 176"/>
              <a:gd name="T13" fmla="*/ 175514649 h 176"/>
              <a:gd name="T14" fmla="*/ 468041615 w 176"/>
              <a:gd name="T15" fmla="*/ 146263483 h 176"/>
              <a:gd name="T16" fmla="*/ 497292782 w 176"/>
              <a:gd name="T17" fmla="*/ 585052018 h 176"/>
              <a:gd name="T18" fmla="*/ 204767728 w 176"/>
              <a:gd name="T19" fmla="*/ 263273886 h 176"/>
              <a:gd name="T20" fmla="*/ 87757325 w 176"/>
              <a:gd name="T21" fmla="*/ 263273886 h 176"/>
              <a:gd name="T22" fmla="*/ 146263483 w 176"/>
              <a:gd name="T23" fmla="*/ 234020807 h 176"/>
              <a:gd name="T24" fmla="*/ 146263483 w 176"/>
              <a:gd name="T25" fmla="*/ 292525053 h 176"/>
              <a:gd name="T26" fmla="*/ 146263483 w 176"/>
              <a:gd name="T27" fmla="*/ 234020807 h 176"/>
              <a:gd name="T28" fmla="*/ 438788536 w 176"/>
              <a:gd name="T29" fmla="*/ 533860086 h 176"/>
              <a:gd name="T30" fmla="*/ 351031211 w 176"/>
              <a:gd name="T31" fmla="*/ 391252761 h 176"/>
              <a:gd name="T32" fmla="*/ 336404672 w 176"/>
              <a:gd name="T33" fmla="*/ 380282378 h 176"/>
              <a:gd name="T34" fmla="*/ 281556583 w 176"/>
              <a:gd name="T35" fmla="*/ 431474310 h 176"/>
              <a:gd name="T36" fmla="*/ 219394268 w 176"/>
              <a:gd name="T37" fmla="*/ 351031211 h 176"/>
              <a:gd name="T38" fmla="*/ 208423885 w 176"/>
              <a:gd name="T39" fmla="*/ 358343525 h 176"/>
              <a:gd name="T40" fmla="*/ 91413482 w 176"/>
              <a:gd name="T41" fmla="*/ 533860086 h 176"/>
              <a:gd name="T42" fmla="*/ 102383864 w 176"/>
              <a:gd name="T43" fmla="*/ 555798939 h 176"/>
              <a:gd name="T44" fmla="*/ 438788536 w 176"/>
              <a:gd name="T45" fmla="*/ 541172400 h 176"/>
              <a:gd name="T46" fmla="*/ 127980786 w 176"/>
              <a:gd name="T47" fmla="*/ 526545861 h 176"/>
              <a:gd name="T48" fmla="*/ 263273886 w 176"/>
              <a:gd name="T49" fmla="*/ 460727389 h 176"/>
              <a:gd name="T50" fmla="*/ 288868896 w 176"/>
              <a:gd name="T51" fmla="*/ 464383546 h 176"/>
              <a:gd name="T52" fmla="*/ 398566986 w 176"/>
              <a:gd name="T53" fmla="*/ 526545861 h 176"/>
              <a:gd name="T54" fmla="*/ 585052018 w 176"/>
              <a:gd name="T55" fmla="*/ 0 h 176"/>
              <a:gd name="T56" fmla="*/ 117010404 w 176"/>
              <a:gd name="T57" fmla="*/ 58504246 h 176"/>
              <a:gd name="T58" fmla="*/ 131636943 w 176"/>
              <a:gd name="T59" fmla="*/ 87757325 h 176"/>
              <a:gd name="T60" fmla="*/ 146263483 w 176"/>
              <a:gd name="T61" fmla="*/ 58504246 h 176"/>
              <a:gd name="T62" fmla="*/ 585052018 w 176"/>
              <a:gd name="T63" fmla="*/ 29253079 h 176"/>
              <a:gd name="T64" fmla="*/ 614303185 w 176"/>
              <a:gd name="T65" fmla="*/ 468041615 h 176"/>
              <a:gd name="T66" fmla="*/ 570425479 w 176"/>
              <a:gd name="T67" fmla="*/ 497292782 h 176"/>
              <a:gd name="T68" fmla="*/ 570425479 w 176"/>
              <a:gd name="T69" fmla="*/ 526545861 h 176"/>
              <a:gd name="T70" fmla="*/ 643556264 w 176"/>
              <a:gd name="T71" fmla="*/ 468041615 h 176"/>
              <a:gd name="T72" fmla="*/ 585052018 w 176"/>
              <a:gd name="T73" fmla="*/ 0 h 1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6" h="176">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48"/>
                  <a:pt x="8" y="48"/>
                  <a:pt x="8" y="48"/>
                </a:cubicBezTo>
                <a:cubicBezTo>
                  <a:pt x="8" y="44"/>
                  <a:pt x="12" y="40"/>
                  <a:pt x="16" y="40"/>
                </a:cubicBezTo>
                <a:cubicBezTo>
                  <a:pt x="128" y="40"/>
                  <a:pt x="128" y="40"/>
                  <a:pt x="128" y="40"/>
                </a:cubicBezTo>
                <a:cubicBezTo>
                  <a:pt x="132" y="40"/>
                  <a:pt x="136" y="44"/>
                  <a:pt x="136" y="48"/>
                </a:cubicBezTo>
                <a:lnTo>
                  <a:pt x="136" y="160"/>
                </a:lnTo>
                <a:close/>
                <a:moveTo>
                  <a:pt x="40" y="88"/>
                </a:moveTo>
                <a:cubicBezTo>
                  <a:pt x="49" y="88"/>
                  <a:pt x="56" y="81"/>
                  <a:pt x="56" y="72"/>
                </a:cubicBezTo>
                <a:cubicBezTo>
                  <a:pt x="56" y="63"/>
                  <a:pt x="49" y="56"/>
                  <a:pt x="40" y="56"/>
                </a:cubicBezTo>
                <a:cubicBezTo>
                  <a:pt x="31" y="56"/>
                  <a:pt x="24" y="63"/>
                  <a:pt x="24" y="72"/>
                </a:cubicBezTo>
                <a:cubicBezTo>
                  <a:pt x="24" y="81"/>
                  <a:pt x="31" y="88"/>
                  <a:pt x="40" y="88"/>
                </a:cubicBezTo>
                <a:moveTo>
                  <a:pt x="40" y="64"/>
                </a:moveTo>
                <a:cubicBezTo>
                  <a:pt x="44" y="64"/>
                  <a:pt x="48" y="68"/>
                  <a:pt x="48" y="72"/>
                </a:cubicBezTo>
                <a:cubicBezTo>
                  <a:pt x="48" y="76"/>
                  <a:pt x="44" y="80"/>
                  <a:pt x="40" y="80"/>
                </a:cubicBezTo>
                <a:cubicBezTo>
                  <a:pt x="36" y="80"/>
                  <a:pt x="32" y="76"/>
                  <a:pt x="32" y="72"/>
                </a:cubicBezTo>
                <a:cubicBezTo>
                  <a:pt x="32" y="68"/>
                  <a:pt x="36" y="64"/>
                  <a:pt x="40" y="64"/>
                </a:cubicBezTo>
                <a:moveTo>
                  <a:pt x="120" y="147"/>
                </a:moveTo>
                <a:cubicBezTo>
                  <a:pt x="120" y="146"/>
                  <a:pt x="120" y="146"/>
                  <a:pt x="120" y="146"/>
                </a:cubicBezTo>
                <a:cubicBezTo>
                  <a:pt x="120" y="146"/>
                  <a:pt x="120" y="146"/>
                  <a:pt x="120" y="146"/>
                </a:cubicBezTo>
                <a:cubicBezTo>
                  <a:pt x="96" y="107"/>
                  <a:pt x="96" y="107"/>
                  <a:pt x="96" y="107"/>
                </a:cubicBezTo>
                <a:cubicBezTo>
                  <a:pt x="96" y="107"/>
                  <a:pt x="96" y="107"/>
                  <a:pt x="96" y="107"/>
                </a:cubicBezTo>
                <a:cubicBezTo>
                  <a:pt x="95" y="105"/>
                  <a:pt x="94" y="104"/>
                  <a:pt x="92" y="104"/>
                </a:cubicBezTo>
                <a:cubicBezTo>
                  <a:pt x="91" y="104"/>
                  <a:pt x="90" y="104"/>
                  <a:pt x="89" y="105"/>
                </a:cubicBezTo>
                <a:cubicBezTo>
                  <a:pt x="77" y="118"/>
                  <a:pt x="77" y="118"/>
                  <a:pt x="77" y="118"/>
                </a:cubicBezTo>
                <a:cubicBezTo>
                  <a:pt x="64" y="98"/>
                  <a:pt x="64" y="98"/>
                  <a:pt x="64" y="98"/>
                </a:cubicBezTo>
                <a:cubicBezTo>
                  <a:pt x="63" y="97"/>
                  <a:pt x="62" y="96"/>
                  <a:pt x="60" y="96"/>
                </a:cubicBezTo>
                <a:cubicBezTo>
                  <a:pt x="59" y="96"/>
                  <a:pt x="57" y="97"/>
                  <a:pt x="57" y="98"/>
                </a:cubicBezTo>
                <a:cubicBezTo>
                  <a:pt x="57" y="98"/>
                  <a:pt x="57" y="98"/>
                  <a:pt x="57" y="9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16" y="152"/>
                  <a:pt x="116" y="152"/>
                  <a:pt x="116" y="152"/>
                </a:cubicBezTo>
                <a:cubicBezTo>
                  <a:pt x="118" y="152"/>
                  <a:pt x="120" y="150"/>
                  <a:pt x="120" y="148"/>
                </a:cubicBezTo>
                <a:cubicBezTo>
                  <a:pt x="120" y="147"/>
                  <a:pt x="120" y="147"/>
                  <a:pt x="120" y="147"/>
                </a:cubicBezTo>
                <a:close/>
                <a:moveTo>
                  <a:pt x="35" y="144"/>
                </a:moveTo>
                <a:cubicBezTo>
                  <a:pt x="60" y="107"/>
                  <a:pt x="60" y="107"/>
                  <a:pt x="60" y="107"/>
                </a:cubicBezTo>
                <a:cubicBezTo>
                  <a:pt x="72" y="126"/>
                  <a:pt x="72" y="126"/>
                  <a:pt x="72" y="126"/>
                </a:cubicBezTo>
                <a:cubicBezTo>
                  <a:pt x="73" y="127"/>
                  <a:pt x="74" y="128"/>
                  <a:pt x="76" y="128"/>
                </a:cubicBezTo>
                <a:cubicBezTo>
                  <a:pt x="77" y="128"/>
                  <a:pt x="78" y="128"/>
                  <a:pt x="79" y="127"/>
                </a:cubicBezTo>
                <a:cubicBezTo>
                  <a:pt x="91" y="114"/>
                  <a:pt x="91" y="114"/>
                  <a:pt x="91" y="114"/>
                </a:cubicBezTo>
                <a:cubicBezTo>
                  <a:pt x="109" y="144"/>
                  <a:pt x="109" y="144"/>
                  <a:pt x="109" y="144"/>
                </a:cubicBezTo>
                <a:lnTo>
                  <a:pt x="35" y="144"/>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Rectangle 1"/>
          <p:cNvSpPr/>
          <p:nvPr/>
        </p:nvSpPr>
        <p:spPr>
          <a:xfrm>
            <a:off x="217714" y="1465943"/>
            <a:ext cx="11814629" cy="4978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990997" y="313087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Github</a:t>
            </a:r>
            <a:endParaRPr lang="en-US" sz="1600" dirty="0">
              <a:solidFill>
                <a:schemeClr val="bg1"/>
              </a:solidFill>
              <a:latin typeface="Roboto Light" charset="0"/>
              <a:ea typeface="Roboto Light" charset="0"/>
              <a:cs typeface="Roboto Light" charset="0"/>
            </a:endParaRPr>
          </a:p>
        </p:txBody>
      </p:sp>
      <p:sp>
        <p:nvSpPr>
          <p:cNvPr id="22" name="Rectangle 21"/>
          <p:cNvSpPr/>
          <p:nvPr/>
        </p:nvSpPr>
        <p:spPr>
          <a:xfrm>
            <a:off x="3140301" y="3130874"/>
            <a:ext cx="1762181"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solidFill>
                  <a:schemeClr val="bg1"/>
                </a:solidFill>
                <a:latin typeface="Roboto Light" charset="0"/>
                <a:ea typeface="Roboto Light" charset="0"/>
                <a:cs typeface="Roboto Light" charset="0"/>
              </a:rPr>
              <a:t>Smart </a:t>
            </a:r>
            <a:r>
              <a:rPr lang="en-US" sz="1600" dirty="0" smtClean="0">
                <a:solidFill>
                  <a:schemeClr val="bg1"/>
                </a:solidFill>
                <a:latin typeface="Roboto Light" charset="0"/>
                <a:ea typeface="Roboto Light" charset="0"/>
                <a:cs typeface="Roboto Light" charset="0"/>
              </a:rPr>
              <a:t>GIT</a:t>
            </a:r>
            <a:endParaRPr lang="en-US" sz="1600" dirty="0">
              <a:solidFill>
                <a:schemeClr val="bg1"/>
              </a:solidFill>
              <a:latin typeface="Roboto Light" charset="0"/>
              <a:ea typeface="Roboto Light" charset="0"/>
              <a:cs typeface="Roboto Light" charset="0"/>
            </a:endParaRPr>
          </a:p>
        </p:txBody>
      </p:sp>
      <p:pic>
        <p:nvPicPr>
          <p:cNvPr id="23" name="Picture 22"/>
          <p:cNvPicPr/>
          <p:nvPr/>
        </p:nvPicPr>
        <p:blipFill>
          <a:blip r:embed="rId2" cstate="print">
            <a:extLst>
              <a:ext uri="{28A0092B-C50C-407E-A947-70E740481C1C}">
                <a14:useLocalDpi xmlns:a14="http://schemas.microsoft.com/office/drawing/2010/main" val="0"/>
              </a:ext>
            </a:extLst>
          </a:blip>
          <a:stretch>
            <a:fillRect/>
          </a:stretch>
        </p:blipFill>
        <p:spPr>
          <a:xfrm>
            <a:off x="1176056" y="1737413"/>
            <a:ext cx="1322070" cy="1099185"/>
          </a:xfrm>
          <a:prstGeom prst="rect">
            <a:avLst/>
          </a:prstGeom>
        </p:spPr>
      </p:pic>
      <p:pic>
        <p:nvPicPr>
          <p:cNvPr id="24" name="Picture 23"/>
          <p:cNvPicPr/>
          <p:nvPr/>
        </p:nvPicPr>
        <p:blipFill>
          <a:blip r:embed="rId3" cstate="print">
            <a:extLst>
              <a:ext uri="{28A0092B-C50C-407E-A947-70E740481C1C}">
                <a14:useLocalDpi xmlns:a14="http://schemas.microsoft.com/office/drawing/2010/main" val="0"/>
              </a:ext>
            </a:extLst>
          </a:blip>
          <a:stretch>
            <a:fillRect/>
          </a:stretch>
        </p:blipFill>
        <p:spPr>
          <a:xfrm>
            <a:off x="3409914" y="1656785"/>
            <a:ext cx="1214885" cy="1346200"/>
          </a:xfrm>
          <a:prstGeom prst="rect">
            <a:avLst/>
          </a:prstGeom>
        </p:spPr>
      </p:pic>
      <p:sp>
        <p:nvSpPr>
          <p:cNvPr id="28" name="Rectangle 27"/>
          <p:cNvSpPr/>
          <p:nvPr/>
        </p:nvSpPr>
        <p:spPr>
          <a:xfrm>
            <a:off x="5315583" y="3124734"/>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err="1">
                <a:solidFill>
                  <a:schemeClr val="bg1"/>
                </a:solidFill>
                <a:latin typeface="Roboto Light" charset="0"/>
                <a:ea typeface="Roboto Light" charset="0"/>
                <a:cs typeface="Roboto Light" charset="0"/>
              </a:rPr>
              <a:t>Balsamiq</a:t>
            </a:r>
            <a:r>
              <a:rPr lang="en-US" sz="1600" dirty="0">
                <a:solidFill>
                  <a:schemeClr val="bg1"/>
                </a:solidFill>
                <a:latin typeface="Roboto Light" charset="0"/>
                <a:ea typeface="Roboto Light" charset="0"/>
                <a:cs typeface="Roboto Light" charset="0"/>
              </a:rPr>
              <a:t> </a:t>
            </a:r>
            <a:r>
              <a:rPr lang="en-US" sz="1600" dirty="0" smtClean="0">
                <a:solidFill>
                  <a:schemeClr val="bg1"/>
                </a:solidFill>
                <a:latin typeface="Roboto Light" charset="0"/>
                <a:ea typeface="Roboto Light" charset="0"/>
                <a:cs typeface="Roboto Light" charset="0"/>
              </a:rPr>
              <a:t>Mockup</a:t>
            </a:r>
            <a:endParaRPr lang="en-US" sz="1600" dirty="0">
              <a:solidFill>
                <a:schemeClr val="bg1"/>
              </a:solidFill>
              <a:latin typeface="Roboto Light" charset="0"/>
              <a:ea typeface="Roboto Light" charset="0"/>
              <a:cs typeface="Roboto Light" charset="0"/>
            </a:endParaRPr>
          </a:p>
        </p:txBody>
      </p:sp>
      <p:sp>
        <p:nvSpPr>
          <p:cNvPr id="29" name="Rectangle 28"/>
          <p:cNvSpPr/>
          <p:nvPr/>
        </p:nvSpPr>
        <p:spPr>
          <a:xfrm>
            <a:off x="9636927" y="5400493"/>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err="1" smtClean="0">
                <a:solidFill>
                  <a:schemeClr val="bg1"/>
                </a:solidFill>
                <a:latin typeface="Roboto Light" charset="0"/>
                <a:ea typeface="Roboto Light" charset="0"/>
                <a:cs typeface="Roboto Light" charset="0"/>
              </a:rPr>
              <a:t>Heroku</a:t>
            </a:r>
            <a:endParaRPr lang="en-US" sz="1600" dirty="0">
              <a:solidFill>
                <a:schemeClr val="bg1"/>
              </a:solidFill>
              <a:latin typeface="Roboto Light" charset="0"/>
              <a:ea typeface="Roboto Light" charset="0"/>
              <a:cs typeface="Roboto Light" charset="0"/>
            </a:endParaRPr>
          </a:p>
        </p:txBody>
      </p:sp>
      <p:sp>
        <p:nvSpPr>
          <p:cNvPr id="31" name="Rectangle 30"/>
          <p:cNvSpPr/>
          <p:nvPr/>
        </p:nvSpPr>
        <p:spPr>
          <a:xfrm>
            <a:off x="3129708" y="539381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MS Project</a:t>
            </a:r>
            <a:endParaRPr lang="en-US" sz="1600" dirty="0">
              <a:solidFill>
                <a:schemeClr val="bg1"/>
              </a:solidFill>
              <a:latin typeface="Roboto Light" charset="0"/>
              <a:ea typeface="Roboto Light" charset="0"/>
              <a:cs typeface="Roboto Light" charset="0"/>
            </a:endParaRPr>
          </a:p>
        </p:txBody>
      </p:sp>
      <p:pic>
        <p:nvPicPr>
          <p:cNvPr id="32" name="Picture 31"/>
          <p:cNvPicPr/>
          <p:nvPr/>
        </p:nvPicPr>
        <p:blipFill>
          <a:blip r:embed="rId4" cstate="print">
            <a:extLst>
              <a:ext uri="{28A0092B-C50C-407E-A947-70E740481C1C}">
                <a14:useLocalDpi xmlns:a14="http://schemas.microsoft.com/office/drawing/2010/main" val="0"/>
              </a:ext>
            </a:extLst>
          </a:blip>
          <a:stretch>
            <a:fillRect/>
          </a:stretch>
        </p:blipFill>
        <p:spPr>
          <a:xfrm>
            <a:off x="5500642" y="1678039"/>
            <a:ext cx="1262380" cy="1262380"/>
          </a:xfrm>
          <a:prstGeom prst="rect">
            <a:avLst/>
          </a:prstGeom>
        </p:spPr>
      </p:pic>
      <p:pic>
        <p:nvPicPr>
          <p:cNvPr id="33" name="Picture 32"/>
          <p:cNvPicPr/>
          <p:nvPr/>
        </p:nvPicPr>
        <p:blipFill>
          <a:blip r:embed="rId5" cstate="print">
            <a:extLst>
              <a:ext uri="{28A0092B-C50C-407E-A947-70E740481C1C}">
                <a14:useLocalDpi xmlns:a14="http://schemas.microsoft.com/office/drawing/2010/main" val="0"/>
              </a:ext>
            </a:extLst>
          </a:blip>
          <a:stretch>
            <a:fillRect/>
          </a:stretch>
        </p:blipFill>
        <p:spPr>
          <a:xfrm>
            <a:off x="5387653" y="3955143"/>
            <a:ext cx="1582463" cy="1181822"/>
          </a:xfrm>
          <a:prstGeom prst="rect">
            <a:avLst/>
          </a:prstGeom>
        </p:spPr>
      </p:pic>
      <p:sp>
        <p:nvSpPr>
          <p:cNvPr id="34" name="Rectangle 33"/>
          <p:cNvSpPr/>
          <p:nvPr/>
        </p:nvSpPr>
        <p:spPr>
          <a:xfrm>
            <a:off x="5310782" y="5390395"/>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Window 10</a:t>
            </a:r>
            <a:endParaRPr lang="en-US" sz="1600" dirty="0">
              <a:solidFill>
                <a:schemeClr val="bg1"/>
              </a:solidFill>
              <a:latin typeface="Roboto Light" charset="0"/>
              <a:ea typeface="Roboto Light" charset="0"/>
              <a:cs typeface="Roboto Light" charset="0"/>
            </a:endParaRPr>
          </a:p>
        </p:txBody>
      </p:sp>
      <p:pic>
        <p:nvPicPr>
          <p:cNvPr id="37" name="Picture 36"/>
          <p:cNvPicPr/>
          <p:nvPr/>
        </p:nvPicPr>
        <p:blipFill>
          <a:blip r:embed="rId6" cstate="print">
            <a:extLst>
              <a:ext uri="{28A0092B-C50C-407E-A947-70E740481C1C}">
                <a14:useLocalDpi xmlns:a14="http://schemas.microsoft.com/office/drawing/2010/main" val="0"/>
              </a:ext>
            </a:extLst>
          </a:blip>
          <a:stretch>
            <a:fillRect/>
          </a:stretch>
        </p:blipFill>
        <p:spPr>
          <a:xfrm>
            <a:off x="9771110" y="1792150"/>
            <a:ext cx="1414822" cy="1044448"/>
          </a:xfrm>
          <a:prstGeom prst="rect">
            <a:avLst/>
          </a:prstGeom>
        </p:spPr>
      </p:pic>
      <p:sp>
        <p:nvSpPr>
          <p:cNvPr id="38" name="Rectangle 37"/>
          <p:cNvSpPr/>
          <p:nvPr/>
        </p:nvSpPr>
        <p:spPr>
          <a:xfrm>
            <a:off x="9636927" y="3121247"/>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err="1" smtClean="0">
                <a:solidFill>
                  <a:schemeClr val="bg1"/>
                </a:solidFill>
                <a:latin typeface="Roboto Light" charset="0"/>
                <a:ea typeface="Roboto Light" charset="0"/>
                <a:cs typeface="Roboto Light" charset="0"/>
              </a:rPr>
              <a:t>Astah</a:t>
            </a:r>
            <a:endParaRPr lang="en-US" sz="1600" dirty="0">
              <a:solidFill>
                <a:schemeClr val="bg1"/>
              </a:solidFill>
              <a:latin typeface="Roboto Light" charset="0"/>
              <a:ea typeface="Roboto Light" charset="0"/>
              <a:cs typeface="Roboto Light" charset="0"/>
            </a:endParaRPr>
          </a:p>
        </p:txBody>
      </p:sp>
      <p:pic>
        <p:nvPicPr>
          <p:cNvPr id="39" name="Picture 38"/>
          <p:cNvPicPr/>
          <p:nvPr/>
        </p:nvPicPr>
        <p:blipFill>
          <a:blip r:embed="rId7" cstate="print">
            <a:extLst>
              <a:ext uri="{28A0092B-C50C-407E-A947-70E740481C1C}">
                <a14:useLocalDpi xmlns:a14="http://schemas.microsoft.com/office/drawing/2010/main" val="0"/>
              </a:ext>
            </a:extLst>
          </a:blip>
          <a:stretch>
            <a:fillRect/>
          </a:stretch>
        </p:blipFill>
        <p:spPr>
          <a:xfrm>
            <a:off x="7494501" y="3912814"/>
            <a:ext cx="1751580" cy="1224151"/>
          </a:xfrm>
          <a:prstGeom prst="rect">
            <a:avLst/>
          </a:prstGeom>
        </p:spPr>
      </p:pic>
      <p:sp>
        <p:nvSpPr>
          <p:cNvPr id="40" name="Rectangle 39"/>
          <p:cNvSpPr/>
          <p:nvPr/>
        </p:nvSpPr>
        <p:spPr>
          <a:xfrm>
            <a:off x="7458705" y="540653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Google Drive</a:t>
            </a:r>
            <a:endParaRPr lang="en-US" sz="1600" dirty="0">
              <a:solidFill>
                <a:schemeClr val="bg1"/>
              </a:solidFill>
              <a:latin typeface="Roboto Light" charset="0"/>
              <a:ea typeface="Roboto Light" charset="0"/>
              <a:cs typeface="Roboto Light" charset="0"/>
            </a:endParaRPr>
          </a:p>
        </p:txBody>
      </p:sp>
      <p:sp>
        <p:nvSpPr>
          <p:cNvPr id="41" name="Rectangle 40"/>
          <p:cNvSpPr/>
          <p:nvPr/>
        </p:nvSpPr>
        <p:spPr>
          <a:xfrm>
            <a:off x="7432989" y="3128734"/>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solidFill>
                  <a:schemeClr val="bg1"/>
                </a:solidFill>
                <a:latin typeface="Roboto Light" charset="0"/>
                <a:ea typeface="Roboto Light" charset="0"/>
                <a:cs typeface="Roboto Light" charset="0"/>
              </a:rPr>
              <a:t>Fritzing</a:t>
            </a:r>
          </a:p>
        </p:txBody>
      </p:sp>
      <p:pic>
        <p:nvPicPr>
          <p:cNvPr id="42" name="Picture 41"/>
          <p:cNvPicPr/>
          <p:nvPr/>
        </p:nvPicPr>
        <p:blipFill>
          <a:blip r:embed="rId8">
            <a:extLst>
              <a:ext uri="{28A0092B-C50C-407E-A947-70E740481C1C}">
                <a14:useLocalDpi xmlns:a14="http://schemas.microsoft.com/office/drawing/2010/main" val="0"/>
              </a:ext>
            </a:extLst>
          </a:blip>
          <a:stretch>
            <a:fillRect/>
          </a:stretch>
        </p:blipFill>
        <p:spPr>
          <a:xfrm>
            <a:off x="7751053" y="1736707"/>
            <a:ext cx="1176964" cy="1091296"/>
          </a:xfrm>
          <a:prstGeom prst="rect">
            <a:avLst/>
          </a:prstGeom>
        </p:spPr>
      </p:pic>
      <p:pic>
        <p:nvPicPr>
          <p:cNvPr id="43" name="Picture 42" descr="C:\Users\Cuong\Desktop\tải xuống (1).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59142" y="3860788"/>
            <a:ext cx="1278133" cy="139108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a:xfrm>
            <a:off x="930106" y="5402300"/>
            <a:ext cx="1736203" cy="511520"/>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MS Office</a:t>
            </a:r>
            <a:endParaRPr lang="en-US" sz="1600" dirty="0">
              <a:solidFill>
                <a:schemeClr val="bg1"/>
              </a:solidFill>
              <a:latin typeface="Roboto Light" charset="0"/>
              <a:ea typeface="Roboto Light" charset="0"/>
              <a:cs typeface="Roboto Light" charset="0"/>
            </a:endParaRPr>
          </a:p>
        </p:txBody>
      </p:sp>
      <p:pic>
        <p:nvPicPr>
          <p:cNvPr id="45" name="Picture 4" descr="Kết quả hình ảnh cho project managemen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5970" y="3695251"/>
            <a:ext cx="1813092" cy="18130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ết quả hình ảnh cho Heroku"/>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2400" y="3794306"/>
            <a:ext cx="1614981" cy="161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2973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par>
                                <p:cTn id="24" presetID="53" presetClass="entr" presetSubtype="16"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500" fill="hold"/>
                                        <p:tgtEl>
                                          <p:spTgt spid="43"/>
                                        </p:tgtEl>
                                        <p:attrNameLst>
                                          <p:attrName>ppt_w</p:attrName>
                                        </p:attrNameLst>
                                      </p:cBhvr>
                                      <p:tavLst>
                                        <p:tav tm="0">
                                          <p:val>
                                            <p:fltVal val="0"/>
                                          </p:val>
                                        </p:tav>
                                        <p:tav tm="100000">
                                          <p:val>
                                            <p:strVal val="#ppt_w"/>
                                          </p:val>
                                        </p:tav>
                                      </p:tavLst>
                                    </p:anim>
                                    <p:anim calcmode="lin" valueType="num">
                                      <p:cBhvr>
                                        <p:cTn id="27" dur="500" fill="hold"/>
                                        <p:tgtEl>
                                          <p:spTgt spid="43"/>
                                        </p:tgtEl>
                                        <p:attrNameLst>
                                          <p:attrName>ppt_h</p:attrName>
                                        </p:attrNameLst>
                                      </p:cBhvr>
                                      <p:tavLst>
                                        <p:tav tm="0">
                                          <p:val>
                                            <p:fltVal val="0"/>
                                          </p:val>
                                        </p:tav>
                                        <p:tav tm="100000">
                                          <p:val>
                                            <p:strVal val="#ppt_h"/>
                                          </p:val>
                                        </p:tav>
                                      </p:tavLst>
                                    </p:anim>
                                    <p:animEffect transition="in" filter="fade">
                                      <p:cBhvr>
                                        <p:cTn id="28" dur="500"/>
                                        <p:tgtEl>
                                          <p:spTgt spid="4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Effect transition="in" filter="fade">
                                      <p:cBhvr>
                                        <p:cTn id="33" dur="500"/>
                                        <p:tgtEl>
                                          <p:spTgt spid="4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childTnLst>
                                </p:cTn>
                              </p:par>
                              <p:par>
                                <p:cTn id="39" presetID="53" presetClass="entr" presetSubtype="16"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p:cTn id="41" dur="500" fill="hold"/>
                                        <p:tgtEl>
                                          <p:spTgt spid="45"/>
                                        </p:tgtEl>
                                        <p:attrNameLst>
                                          <p:attrName>ppt_w</p:attrName>
                                        </p:attrNameLst>
                                      </p:cBhvr>
                                      <p:tavLst>
                                        <p:tav tm="0">
                                          <p:val>
                                            <p:fltVal val="0"/>
                                          </p:val>
                                        </p:tav>
                                        <p:tav tm="100000">
                                          <p:val>
                                            <p:strVal val="#ppt_w"/>
                                          </p:val>
                                        </p:tav>
                                      </p:tavLst>
                                    </p:anim>
                                    <p:anim calcmode="lin" valueType="num">
                                      <p:cBhvr>
                                        <p:cTn id="42" dur="500" fill="hold"/>
                                        <p:tgtEl>
                                          <p:spTgt spid="45"/>
                                        </p:tgtEl>
                                        <p:attrNameLst>
                                          <p:attrName>ppt_h</p:attrName>
                                        </p:attrNameLst>
                                      </p:cBhvr>
                                      <p:tavLst>
                                        <p:tav tm="0">
                                          <p:val>
                                            <p:fltVal val="0"/>
                                          </p:val>
                                        </p:tav>
                                        <p:tav tm="100000">
                                          <p:val>
                                            <p:strVal val="#ppt_h"/>
                                          </p:val>
                                        </p:tav>
                                      </p:tavLst>
                                    </p:anim>
                                    <p:animEffect transition="in" filter="fade">
                                      <p:cBhvr>
                                        <p:cTn id="43" dur="500"/>
                                        <p:tgtEl>
                                          <p:spTgt spid="45"/>
                                        </p:tgtEl>
                                      </p:cBhvr>
                                    </p:animEffect>
                                  </p:childTnLst>
                                </p:cTn>
                              </p:par>
                              <p:par>
                                <p:cTn id="44" presetID="53" presetClass="entr" presetSubtype="16"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par>
                                <p:cTn id="54" presetID="53" presetClass="entr" presetSubtype="16"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16"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p:cTn id="66" dur="500" fill="hold"/>
                                        <p:tgtEl>
                                          <p:spTgt spid="33"/>
                                        </p:tgtEl>
                                        <p:attrNameLst>
                                          <p:attrName>ppt_w</p:attrName>
                                        </p:attrNameLst>
                                      </p:cBhvr>
                                      <p:tavLst>
                                        <p:tav tm="0">
                                          <p:val>
                                            <p:fltVal val="0"/>
                                          </p:val>
                                        </p:tav>
                                        <p:tav tm="100000">
                                          <p:val>
                                            <p:strVal val="#ppt_w"/>
                                          </p:val>
                                        </p:tav>
                                      </p:tavLst>
                                    </p:anim>
                                    <p:anim calcmode="lin" valueType="num">
                                      <p:cBhvr>
                                        <p:cTn id="67" dur="500" fill="hold"/>
                                        <p:tgtEl>
                                          <p:spTgt spid="33"/>
                                        </p:tgtEl>
                                        <p:attrNameLst>
                                          <p:attrName>ppt_h</p:attrName>
                                        </p:attrNameLst>
                                      </p:cBhvr>
                                      <p:tavLst>
                                        <p:tav tm="0">
                                          <p:val>
                                            <p:fltVal val="0"/>
                                          </p:val>
                                        </p:tav>
                                        <p:tav tm="100000">
                                          <p:val>
                                            <p:strVal val="#ppt_h"/>
                                          </p:val>
                                        </p:tav>
                                      </p:tavLst>
                                    </p:anim>
                                    <p:animEffect transition="in" filter="fade">
                                      <p:cBhvr>
                                        <p:cTn id="68" dur="500"/>
                                        <p:tgtEl>
                                          <p:spTgt spid="33"/>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p:cTn id="71" dur="500" fill="hold"/>
                                        <p:tgtEl>
                                          <p:spTgt spid="2"/>
                                        </p:tgtEl>
                                        <p:attrNameLst>
                                          <p:attrName>ppt_w</p:attrName>
                                        </p:attrNameLst>
                                      </p:cBhvr>
                                      <p:tavLst>
                                        <p:tav tm="0">
                                          <p:val>
                                            <p:fltVal val="0"/>
                                          </p:val>
                                        </p:tav>
                                        <p:tav tm="100000">
                                          <p:val>
                                            <p:strVal val="#ppt_w"/>
                                          </p:val>
                                        </p:tav>
                                      </p:tavLst>
                                    </p:anim>
                                    <p:anim calcmode="lin" valueType="num">
                                      <p:cBhvr>
                                        <p:cTn id="72" dur="500" fill="hold"/>
                                        <p:tgtEl>
                                          <p:spTgt spid="2"/>
                                        </p:tgtEl>
                                        <p:attrNameLst>
                                          <p:attrName>ppt_h</p:attrName>
                                        </p:attrNameLst>
                                      </p:cBhvr>
                                      <p:tavLst>
                                        <p:tav tm="0">
                                          <p:val>
                                            <p:fltVal val="0"/>
                                          </p:val>
                                        </p:tav>
                                        <p:tav tm="100000">
                                          <p:val>
                                            <p:strVal val="#ppt_h"/>
                                          </p:val>
                                        </p:tav>
                                      </p:tavLst>
                                    </p:anim>
                                    <p:animEffect transition="in" filter="fade">
                                      <p:cBhvr>
                                        <p:cTn id="73" dur="500"/>
                                        <p:tgtEl>
                                          <p:spTgt spid="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animEffect transition="in" filter="fade">
                                      <p:cBhvr>
                                        <p:cTn id="78" dur="500"/>
                                        <p:tgtEl>
                                          <p:spTgt spid="40"/>
                                        </p:tgtEl>
                                      </p:cBhvr>
                                    </p:animEffect>
                                  </p:childTnLst>
                                </p:cTn>
                              </p:par>
                              <p:par>
                                <p:cTn id="79" presetID="53" presetClass="entr" presetSubtype="16"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p:cTn id="81" dur="500" fill="hold"/>
                                        <p:tgtEl>
                                          <p:spTgt spid="39"/>
                                        </p:tgtEl>
                                        <p:attrNameLst>
                                          <p:attrName>ppt_w</p:attrName>
                                        </p:attrNameLst>
                                      </p:cBhvr>
                                      <p:tavLst>
                                        <p:tav tm="0">
                                          <p:val>
                                            <p:fltVal val="0"/>
                                          </p:val>
                                        </p:tav>
                                        <p:tav tm="100000">
                                          <p:val>
                                            <p:strVal val="#ppt_w"/>
                                          </p:val>
                                        </p:tav>
                                      </p:tavLst>
                                    </p:anim>
                                    <p:anim calcmode="lin" valueType="num">
                                      <p:cBhvr>
                                        <p:cTn id="82" dur="500" fill="hold"/>
                                        <p:tgtEl>
                                          <p:spTgt spid="39"/>
                                        </p:tgtEl>
                                        <p:attrNameLst>
                                          <p:attrName>ppt_h</p:attrName>
                                        </p:attrNameLst>
                                      </p:cBhvr>
                                      <p:tavLst>
                                        <p:tav tm="0">
                                          <p:val>
                                            <p:fltVal val="0"/>
                                          </p:val>
                                        </p:tav>
                                        <p:tav tm="100000">
                                          <p:val>
                                            <p:strVal val="#ppt_h"/>
                                          </p:val>
                                        </p:tav>
                                      </p:tavLst>
                                    </p:anim>
                                    <p:animEffect transition="in" filter="fade">
                                      <p:cBhvr>
                                        <p:cTn id="83" dur="500"/>
                                        <p:tgtEl>
                                          <p:spTgt spid="39"/>
                                        </p:tgtEl>
                                      </p:cBhvr>
                                    </p:animEffect>
                                  </p:childTnLst>
                                </p:cTn>
                              </p:par>
                              <p:par>
                                <p:cTn id="84" presetID="53" presetClass="entr" presetSubtype="16"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p:cTn id="86" dur="500" fill="hold"/>
                                        <p:tgtEl>
                                          <p:spTgt spid="42"/>
                                        </p:tgtEl>
                                        <p:attrNameLst>
                                          <p:attrName>ppt_w</p:attrName>
                                        </p:attrNameLst>
                                      </p:cBhvr>
                                      <p:tavLst>
                                        <p:tav tm="0">
                                          <p:val>
                                            <p:fltVal val="0"/>
                                          </p:val>
                                        </p:tav>
                                        <p:tav tm="100000">
                                          <p:val>
                                            <p:strVal val="#ppt_w"/>
                                          </p:val>
                                        </p:tav>
                                      </p:tavLst>
                                    </p:anim>
                                    <p:anim calcmode="lin" valueType="num">
                                      <p:cBhvr>
                                        <p:cTn id="87" dur="500" fill="hold"/>
                                        <p:tgtEl>
                                          <p:spTgt spid="42"/>
                                        </p:tgtEl>
                                        <p:attrNameLst>
                                          <p:attrName>ppt_h</p:attrName>
                                        </p:attrNameLst>
                                      </p:cBhvr>
                                      <p:tavLst>
                                        <p:tav tm="0">
                                          <p:val>
                                            <p:fltVal val="0"/>
                                          </p:val>
                                        </p:tav>
                                        <p:tav tm="100000">
                                          <p:val>
                                            <p:strVal val="#ppt_h"/>
                                          </p:val>
                                        </p:tav>
                                      </p:tavLst>
                                    </p:anim>
                                    <p:animEffect transition="in" filter="fade">
                                      <p:cBhvr>
                                        <p:cTn id="88" dur="500"/>
                                        <p:tgtEl>
                                          <p:spTgt spid="42"/>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p:cTn id="91" dur="500" fill="hold"/>
                                        <p:tgtEl>
                                          <p:spTgt spid="41"/>
                                        </p:tgtEl>
                                        <p:attrNameLst>
                                          <p:attrName>ppt_w</p:attrName>
                                        </p:attrNameLst>
                                      </p:cBhvr>
                                      <p:tavLst>
                                        <p:tav tm="0">
                                          <p:val>
                                            <p:fltVal val="0"/>
                                          </p:val>
                                        </p:tav>
                                        <p:tav tm="100000">
                                          <p:val>
                                            <p:strVal val="#ppt_w"/>
                                          </p:val>
                                        </p:tav>
                                      </p:tavLst>
                                    </p:anim>
                                    <p:anim calcmode="lin" valueType="num">
                                      <p:cBhvr>
                                        <p:cTn id="92" dur="500" fill="hold"/>
                                        <p:tgtEl>
                                          <p:spTgt spid="41"/>
                                        </p:tgtEl>
                                        <p:attrNameLst>
                                          <p:attrName>ppt_h</p:attrName>
                                        </p:attrNameLst>
                                      </p:cBhvr>
                                      <p:tavLst>
                                        <p:tav tm="0">
                                          <p:val>
                                            <p:fltVal val="0"/>
                                          </p:val>
                                        </p:tav>
                                        <p:tav tm="100000">
                                          <p:val>
                                            <p:strVal val="#ppt_h"/>
                                          </p:val>
                                        </p:tav>
                                      </p:tavLst>
                                    </p:anim>
                                    <p:animEffect transition="in" filter="fade">
                                      <p:cBhvr>
                                        <p:cTn id="93" dur="500"/>
                                        <p:tgtEl>
                                          <p:spTgt spid="41"/>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p:cTn id="96" dur="500" fill="hold"/>
                                        <p:tgtEl>
                                          <p:spTgt spid="34"/>
                                        </p:tgtEl>
                                        <p:attrNameLst>
                                          <p:attrName>ppt_w</p:attrName>
                                        </p:attrNameLst>
                                      </p:cBhvr>
                                      <p:tavLst>
                                        <p:tav tm="0">
                                          <p:val>
                                            <p:fltVal val="0"/>
                                          </p:val>
                                        </p:tav>
                                        <p:tav tm="100000">
                                          <p:val>
                                            <p:strVal val="#ppt_w"/>
                                          </p:val>
                                        </p:tav>
                                      </p:tavLst>
                                    </p:anim>
                                    <p:anim calcmode="lin" valueType="num">
                                      <p:cBhvr>
                                        <p:cTn id="97" dur="500" fill="hold"/>
                                        <p:tgtEl>
                                          <p:spTgt spid="34"/>
                                        </p:tgtEl>
                                        <p:attrNameLst>
                                          <p:attrName>ppt_h</p:attrName>
                                        </p:attrNameLst>
                                      </p:cBhvr>
                                      <p:tavLst>
                                        <p:tav tm="0">
                                          <p:val>
                                            <p:fltVal val="0"/>
                                          </p:val>
                                        </p:tav>
                                        <p:tav tm="100000">
                                          <p:val>
                                            <p:strVal val="#ppt_h"/>
                                          </p:val>
                                        </p:tav>
                                      </p:tavLst>
                                    </p:anim>
                                    <p:animEffect transition="in" filter="fade">
                                      <p:cBhvr>
                                        <p:cTn id="98" dur="500"/>
                                        <p:tgtEl>
                                          <p:spTgt spid="34"/>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p:cTn id="101" dur="500" fill="hold"/>
                                        <p:tgtEl>
                                          <p:spTgt spid="29"/>
                                        </p:tgtEl>
                                        <p:attrNameLst>
                                          <p:attrName>ppt_w</p:attrName>
                                        </p:attrNameLst>
                                      </p:cBhvr>
                                      <p:tavLst>
                                        <p:tav tm="0">
                                          <p:val>
                                            <p:fltVal val="0"/>
                                          </p:val>
                                        </p:tav>
                                        <p:tav tm="100000">
                                          <p:val>
                                            <p:strVal val="#ppt_w"/>
                                          </p:val>
                                        </p:tav>
                                      </p:tavLst>
                                    </p:anim>
                                    <p:anim calcmode="lin" valueType="num">
                                      <p:cBhvr>
                                        <p:cTn id="102" dur="500" fill="hold"/>
                                        <p:tgtEl>
                                          <p:spTgt spid="29"/>
                                        </p:tgtEl>
                                        <p:attrNameLst>
                                          <p:attrName>ppt_h</p:attrName>
                                        </p:attrNameLst>
                                      </p:cBhvr>
                                      <p:tavLst>
                                        <p:tav tm="0">
                                          <p:val>
                                            <p:fltVal val="0"/>
                                          </p:val>
                                        </p:tav>
                                        <p:tav tm="100000">
                                          <p:val>
                                            <p:strVal val="#ppt_h"/>
                                          </p:val>
                                        </p:tav>
                                      </p:tavLst>
                                    </p:anim>
                                    <p:animEffect transition="in" filter="fade">
                                      <p:cBhvr>
                                        <p:cTn id="103" dur="500"/>
                                        <p:tgtEl>
                                          <p:spTgt spid="29"/>
                                        </p:tgtEl>
                                      </p:cBhvr>
                                    </p:animEffect>
                                  </p:childTnLst>
                                </p:cTn>
                              </p:par>
                              <p:par>
                                <p:cTn id="104" presetID="53" presetClass="entr" presetSubtype="16" fill="hold" nodeType="withEffect">
                                  <p:stCondLst>
                                    <p:cond delay="0"/>
                                  </p:stCondLst>
                                  <p:childTnLst>
                                    <p:set>
                                      <p:cBhvr>
                                        <p:cTn id="105" dur="1" fill="hold">
                                          <p:stCondLst>
                                            <p:cond delay="0"/>
                                          </p:stCondLst>
                                        </p:cTn>
                                        <p:tgtEl>
                                          <p:spTgt spid="2050"/>
                                        </p:tgtEl>
                                        <p:attrNameLst>
                                          <p:attrName>style.visibility</p:attrName>
                                        </p:attrNameLst>
                                      </p:cBhvr>
                                      <p:to>
                                        <p:strVal val="visible"/>
                                      </p:to>
                                    </p:set>
                                    <p:anim calcmode="lin" valueType="num">
                                      <p:cBhvr>
                                        <p:cTn id="106" dur="500" fill="hold"/>
                                        <p:tgtEl>
                                          <p:spTgt spid="2050"/>
                                        </p:tgtEl>
                                        <p:attrNameLst>
                                          <p:attrName>ppt_w</p:attrName>
                                        </p:attrNameLst>
                                      </p:cBhvr>
                                      <p:tavLst>
                                        <p:tav tm="0">
                                          <p:val>
                                            <p:fltVal val="0"/>
                                          </p:val>
                                        </p:tav>
                                        <p:tav tm="100000">
                                          <p:val>
                                            <p:strVal val="#ppt_w"/>
                                          </p:val>
                                        </p:tav>
                                      </p:tavLst>
                                    </p:anim>
                                    <p:anim calcmode="lin" valueType="num">
                                      <p:cBhvr>
                                        <p:cTn id="107" dur="500" fill="hold"/>
                                        <p:tgtEl>
                                          <p:spTgt spid="2050"/>
                                        </p:tgtEl>
                                        <p:attrNameLst>
                                          <p:attrName>ppt_h</p:attrName>
                                        </p:attrNameLst>
                                      </p:cBhvr>
                                      <p:tavLst>
                                        <p:tav tm="0">
                                          <p:val>
                                            <p:fltVal val="0"/>
                                          </p:val>
                                        </p:tav>
                                        <p:tav tm="100000">
                                          <p:val>
                                            <p:strVal val="#ppt_h"/>
                                          </p:val>
                                        </p:tav>
                                      </p:tavLst>
                                    </p:anim>
                                    <p:animEffect transition="in" filter="fade">
                                      <p:cBhvr>
                                        <p:cTn id="108" dur="500"/>
                                        <p:tgtEl>
                                          <p:spTgt spid="2050"/>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p:cTn id="111" dur="500" fill="hold"/>
                                        <p:tgtEl>
                                          <p:spTgt spid="38"/>
                                        </p:tgtEl>
                                        <p:attrNameLst>
                                          <p:attrName>ppt_w</p:attrName>
                                        </p:attrNameLst>
                                      </p:cBhvr>
                                      <p:tavLst>
                                        <p:tav tm="0">
                                          <p:val>
                                            <p:fltVal val="0"/>
                                          </p:val>
                                        </p:tav>
                                        <p:tav tm="100000">
                                          <p:val>
                                            <p:strVal val="#ppt_w"/>
                                          </p:val>
                                        </p:tav>
                                      </p:tavLst>
                                    </p:anim>
                                    <p:anim calcmode="lin" valueType="num">
                                      <p:cBhvr>
                                        <p:cTn id="112" dur="500" fill="hold"/>
                                        <p:tgtEl>
                                          <p:spTgt spid="38"/>
                                        </p:tgtEl>
                                        <p:attrNameLst>
                                          <p:attrName>ppt_h</p:attrName>
                                        </p:attrNameLst>
                                      </p:cBhvr>
                                      <p:tavLst>
                                        <p:tav tm="0">
                                          <p:val>
                                            <p:fltVal val="0"/>
                                          </p:val>
                                        </p:tav>
                                        <p:tav tm="100000">
                                          <p:val>
                                            <p:strVal val="#ppt_h"/>
                                          </p:val>
                                        </p:tav>
                                      </p:tavLst>
                                    </p:anim>
                                    <p:animEffect transition="in" filter="fade">
                                      <p:cBhvr>
                                        <p:cTn id="113" dur="500"/>
                                        <p:tgtEl>
                                          <p:spTgt spid="38"/>
                                        </p:tgtEl>
                                      </p:cBhvr>
                                    </p:animEffect>
                                  </p:childTnLst>
                                </p:cTn>
                              </p:par>
                              <p:par>
                                <p:cTn id="114" presetID="53" presetClass="entr" presetSubtype="16" fill="hold" nodeType="withEffect">
                                  <p:stCondLst>
                                    <p:cond delay="0"/>
                                  </p:stCondLst>
                                  <p:childTnLst>
                                    <p:set>
                                      <p:cBhvr>
                                        <p:cTn id="115" dur="1" fill="hold">
                                          <p:stCondLst>
                                            <p:cond delay="0"/>
                                          </p:stCondLst>
                                        </p:cTn>
                                        <p:tgtEl>
                                          <p:spTgt spid="37"/>
                                        </p:tgtEl>
                                        <p:attrNameLst>
                                          <p:attrName>style.visibility</p:attrName>
                                        </p:attrNameLst>
                                      </p:cBhvr>
                                      <p:to>
                                        <p:strVal val="visible"/>
                                      </p:to>
                                    </p:set>
                                    <p:anim calcmode="lin" valueType="num">
                                      <p:cBhvr>
                                        <p:cTn id="116" dur="500" fill="hold"/>
                                        <p:tgtEl>
                                          <p:spTgt spid="37"/>
                                        </p:tgtEl>
                                        <p:attrNameLst>
                                          <p:attrName>ppt_w</p:attrName>
                                        </p:attrNameLst>
                                      </p:cBhvr>
                                      <p:tavLst>
                                        <p:tav tm="0">
                                          <p:val>
                                            <p:fltVal val="0"/>
                                          </p:val>
                                        </p:tav>
                                        <p:tav tm="100000">
                                          <p:val>
                                            <p:strVal val="#ppt_w"/>
                                          </p:val>
                                        </p:tav>
                                      </p:tavLst>
                                    </p:anim>
                                    <p:anim calcmode="lin" valueType="num">
                                      <p:cBhvr>
                                        <p:cTn id="117" dur="500" fill="hold"/>
                                        <p:tgtEl>
                                          <p:spTgt spid="37"/>
                                        </p:tgtEl>
                                        <p:attrNameLst>
                                          <p:attrName>ppt_h</p:attrName>
                                        </p:attrNameLst>
                                      </p:cBhvr>
                                      <p:tavLst>
                                        <p:tav tm="0">
                                          <p:val>
                                            <p:fltVal val="0"/>
                                          </p:val>
                                        </p:tav>
                                        <p:tav tm="100000">
                                          <p:val>
                                            <p:strVal val="#ppt_h"/>
                                          </p:val>
                                        </p:tav>
                                      </p:tavLst>
                                    </p:anim>
                                    <p:animEffect transition="in" filter="fade">
                                      <p:cBhvr>
                                        <p:cTn id="1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2" grpId="0" animBg="1"/>
      <p:bldP spid="28" grpId="0" animBg="1"/>
      <p:bldP spid="29" grpId="0" animBg="1"/>
      <p:bldP spid="31" grpId="0" animBg="1"/>
      <p:bldP spid="34" grpId="0" animBg="1"/>
      <p:bldP spid="38" grpId="0" animBg="1"/>
      <p:bldP spid="40" grpId="0" animBg="1"/>
      <p:bldP spid="41"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62541" y="367167"/>
            <a:ext cx="3930650" cy="857250"/>
            <a:chOff x="2111702" y="4199212"/>
            <a:chExt cx="3929770" cy="857522"/>
          </a:xfrm>
        </p:grpSpPr>
        <p:sp>
          <p:nvSpPr>
            <p:cNvPr id="4" name="Freeform 63"/>
            <p:cNvSpPr>
              <a:spLocks/>
            </p:cNvSpPr>
            <p:nvPr/>
          </p:nvSpPr>
          <p:spPr bwMode="auto">
            <a:xfrm>
              <a:off x="2111702" y="4199212"/>
              <a:ext cx="3929770" cy="857522"/>
            </a:xfrm>
            <a:custGeom>
              <a:avLst/>
              <a:gdLst>
                <a:gd name="T0" fmla="*/ 2850 w 3020"/>
                <a:gd name="T1" fmla="*/ 659 h 659"/>
                <a:gd name="T2" fmla="*/ 0 w 3020"/>
                <a:gd name="T3" fmla="*/ 659 h 659"/>
                <a:gd name="T4" fmla="*/ 0 w 3020"/>
                <a:gd name="T5" fmla="*/ 0 h 659"/>
                <a:gd name="T6" fmla="*/ 2850 w 3020"/>
                <a:gd name="T7" fmla="*/ 0 h 659"/>
                <a:gd name="T8" fmla="*/ 3020 w 3020"/>
                <a:gd name="T9" fmla="*/ 329 h 659"/>
                <a:gd name="T10" fmla="*/ 2850 w 3020"/>
                <a:gd name="T11" fmla="*/ 659 h 659"/>
              </a:gdLst>
              <a:ahLst/>
              <a:cxnLst>
                <a:cxn ang="0">
                  <a:pos x="T0" y="T1"/>
                </a:cxn>
                <a:cxn ang="0">
                  <a:pos x="T2" y="T3"/>
                </a:cxn>
                <a:cxn ang="0">
                  <a:pos x="T4" y="T5"/>
                </a:cxn>
                <a:cxn ang="0">
                  <a:pos x="T6" y="T7"/>
                </a:cxn>
                <a:cxn ang="0">
                  <a:pos x="T8" y="T9"/>
                </a:cxn>
                <a:cxn ang="0">
                  <a:pos x="T10" y="T11"/>
                </a:cxn>
              </a:cxnLst>
              <a:rect l="0" t="0" r="r" b="b"/>
              <a:pathLst>
                <a:path w="3020" h="659">
                  <a:moveTo>
                    <a:pt x="2850" y="659"/>
                  </a:moveTo>
                  <a:lnTo>
                    <a:pt x="0" y="659"/>
                  </a:lnTo>
                  <a:lnTo>
                    <a:pt x="0" y="0"/>
                  </a:lnTo>
                  <a:lnTo>
                    <a:pt x="2850" y="0"/>
                  </a:lnTo>
                  <a:lnTo>
                    <a:pt x="3020" y="329"/>
                  </a:lnTo>
                  <a:lnTo>
                    <a:pt x="2850" y="659"/>
                  </a:lnTo>
                  <a:close/>
                </a:path>
              </a:pathLst>
            </a:custGeom>
            <a:solidFill>
              <a:srgbClr val="1BCCD4"/>
            </a:solidFill>
            <a:ln>
              <a:noFill/>
            </a:ln>
            <a:extLst/>
          </p:spPr>
          <p:txBody>
            <a:bodyPr/>
            <a:lstStyle/>
            <a:p>
              <a:pPr eaLnBrk="1" fontAlgn="auto" hangingPunct="1">
                <a:spcBef>
                  <a:spcPts val="0"/>
                </a:spcBef>
                <a:spcAft>
                  <a:spcPts val="0"/>
                </a:spcAft>
                <a:defRPr/>
              </a:pPr>
              <a:endParaRPr lang="en-US">
                <a:latin typeface="+mn-lt"/>
              </a:endParaRPr>
            </a:p>
          </p:txBody>
        </p:sp>
        <p:sp>
          <p:nvSpPr>
            <p:cNvPr id="5" name="Freeform 64"/>
            <p:cNvSpPr>
              <a:spLocks/>
            </p:cNvSpPr>
            <p:nvPr/>
          </p:nvSpPr>
          <p:spPr bwMode="auto">
            <a:xfrm>
              <a:off x="2111702" y="419921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66"/>
            <p:cNvSpPr>
              <a:spLocks/>
            </p:cNvSpPr>
            <p:nvPr/>
          </p:nvSpPr>
          <p:spPr bwMode="auto">
            <a:xfrm>
              <a:off x="2111702" y="419921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70"/>
            <p:cNvSpPr>
              <a:spLocks noChangeArrowheads="1"/>
            </p:cNvSpPr>
            <p:nvPr/>
          </p:nvSpPr>
          <p:spPr bwMode="auto">
            <a:xfrm>
              <a:off x="4897675" y="4290300"/>
              <a:ext cx="14314" cy="6792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71"/>
            <p:cNvSpPr>
              <a:spLocks/>
            </p:cNvSpPr>
            <p:nvPr/>
          </p:nvSpPr>
          <p:spPr bwMode="auto">
            <a:xfrm>
              <a:off x="4897675" y="4290300"/>
              <a:ext cx="14314" cy="679252"/>
            </a:xfrm>
            <a:custGeom>
              <a:avLst/>
              <a:gdLst>
                <a:gd name="T0" fmla="*/ 0 w 11"/>
                <a:gd name="T1" fmla="*/ 0 h 522"/>
                <a:gd name="T2" fmla="*/ 0 w 11"/>
                <a:gd name="T3" fmla="*/ 883876014 h 522"/>
                <a:gd name="T4" fmla="*/ 18626418 w 11"/>
                <a:gd name="T5" fmla="*/ 883876014 h 522"/>
                <a:gd name="T6" fmla="*/ 18626418 w 11"/>
                <a:gd name="T7" fmla="*/ 0 h 5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2">
                  <a:moveTo>
                    <a:pt x="0" y="0"/>
                  </a:moveTo>
                  <a:lnTo>
                    <a:pt x="0" y="522"/>
                  </a:lnTo>
                  <a:lnTo>
                    <a:pt x="11" y="5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100"/>
            <p:cNvSpPr>
              <a:spLocks noChangeArrowheads="1"/>
            </p:cNvSpPr>
            <p:nvPr/>
          </p:nvSpPr>
          <p:spPr bwMode="auto">
            <a:xfrm>
              <a:off x="2138512" y="4421826"/>
              <a:ext cx="2759164" cy="3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900" dirty="0" smtClean="0">
                  <a:latin typeface="Lato" pitchFamily="34" charset="0"/>
                </a:rPr>
                <a:t>EQUIPMENT &amp; TOOLS</a:t>
              </a:r>
              <a:endParaRPr lang="en-US" altLang="en-US" sz="1900" dirty="0">
                <a:latin typeface="Lato" pitchFamily="34" charset="0"/>
              </a:endParaRPr>
            </a:p>
          </p:txBody>
        </p:sp>
      </p:grpSp>
      <p:grpSp>
        <p:nvGrpSpPr>
          <p:cNvPr id="11" name="Group 10"/>
          <p:cNvGrpSpPr>
            <a:grpSpLocks/>
          </p:cNvGrpSpPr>
          <p:nvPr/>
        </p:nvGrpSpPr>
        <p:grpSpPr bwMode="auto">
          <a:xfrm>
            <a:off x="537029" y="389392"/>
            <a:ext cx="693737" cy="800100"/>
            <a:chOff x="1186142" y="4220948"/>
            <a:chExt cx="693086" cy="800806"/>
          </a:xfrm>
          <a:solidFill>
            <a:srgbClr val="1BCCD4"/>
          </a:solidFill>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smtClean="0">
                  <a:latin typeface="Roboto" pitchFamily="2" charset="0"/>
                  <a:ea typeface="Roboto" pitchFamily="2" charset="0"/>
                  <a:cs typeface="Roboto" pitchFamily="2" charset="0"/>
                </a:rPr>
                <a:t>04</a:t>
              </a:r>
              <a:endParaRPr lang="en-US" altLang="en-US" sz="2000" b="1" dirty="0">
                <a:latin typeface="Roboto" pitchFamily="2" charset="0"/>
                <a:ea typeface="Roboto" pitchFamily="2" charset="0"/>
                <a:cs typeface="Roboto" pitchFamily="2" charset="0"/>
              </a:endParaRPr>
            </a:p>
          </p:txBody>
        </p:sp>
      </p:grpSp>
      <p:sp>
        <p:nvSpPr>
          <p:cNvPr id="14" name="Freeform 50"/>
          <p:cNvSpPr>
            <a:spLocks noEditPoints="1"/>
          </p:cNvSpPr>
          <p:nvPr/>
        </p:nvSpPr>
        <p:spPr bwMode="auto">
          <a:xfrm>
            <a:off x="4495230" y="605726"/>
            <a:ext cx="336625" cy="336443"/>
          </a:xfrm>
          <a:custGeom>
            <a:avLst/>
            <a:gdLst>
              <a:gd name="T0" fmla="*/ 58504246 w 176"/>
              <a:gd name="T1" fmla="*/ 117010404 h 176"/>
              <a:gd name="T2" fmla="*/ 0 w 176"/>
              <a:gd name="T3" fmla="*/ 585052018 h 176"/>
              <a:gd name="T4" fmla="*/ 468041615 w 176"/>
              <a:gd name="T5" fmla="*/ 643556264 h 176"/>
              <a:gd name="T6" fmla="*/ 526545861 w 176"/>
              <a:gd name="T7" fmla="*/ 175514649 h 176"/>
              <a:gd name="T8" fmla="*/ 497292782 w 176"/>
              <a:gd name="T9" fmla="*/ 585052018 h 176"/>
              <a:gd name="T10" fmla="*/ 58504246 w 176"/>
              <a:gd name="T11" fmla="*/ 614303185 h 176"/>
              <a:gd name="T12" fmla="*/ 29253079 w 176"/>
              <a:gd name="T13" fmla="*/ 175514649 h 176"/>
              <a:gd name="T14" fmla="*/ 468041615 w 176"/>
              <a:gd name="T15" fmla="*/ 146263483 h 176"/>
              <a:gd name="T16" fmla="*/ 497292782 w 176"/>
              <a:gd name="T17" fmla="*/ 585052018 h 176"/>
              <a:gd name="T18" fmla="*/ 204767728 w 176"/>
              <a:gd name="T19" fmla="*/ 263273886 h 176"/>
              <a:gd name="T20" fmla="*/ 87757325 w 176"/>
              <a:gd name="T21" fmla="*/ 263273886 h 176"/>
              <a:gd name="T22" fmla="*/ 146263483 w 176"/>
              <a:gd name="T23" fmla="*/ 234020807 h 176"/>
              <a:gd name="T24" fmla="*/ 146263483 w 176"/>
              <a:gd name="T25" fmla="*/ 292525053 h 176"/>
              <a:gd name="T26" fmla="*/ 146263483 w 176"/>
              <a:gd name="T27" fmla="*/ 234020807 h 176"/>
              <a:gd name="T28" fmla="*/ 438788536 w 176"/>
              <a:gd name="T29" fmla="*/ 533860086 h 176"/>
              <a:gd name="T30" fmla="*/ 351031211 w 176"/>
              <a:gd name="T31" fmla="*/ 391252761 h 176"/>
              <a:gd name="T32" fmla="*/ 336404672 w 176"/>
              <a:gd name="T33" fmla="*/ 380282378 h 176"/>
              <a:gd name="T34" fmla="*/ 281556583 w 176"/>
              <a:gd name="T35" fmla="*/ 431474310 h 176"/>
              <a:gd name="T36" fmla="*/ 219394268 w 176"/>
              <a:gd name="T37" fmla="*/ 351031211 h 176"/>
              <a:gd name="T38" fmla="*/ 208423885 w 176"/>
              <a:gd name="T39" fmla="*/ 358343525 h 176"/>
              <a:gd name="T40" fmla="*/ 91413482 w 176"/>
              <a:gd name="T41" fmla="*/ 533860086 h 176"/>
              <a:gd name="T42" fmla="*/ 102383864 w 176"/>
              <a:gd name="T43" fmla="*/ 555798939 h 176"/>
              <a:gd name="T44" fmla="*/ 438788536 w 176"/>
              <a:gd name="T45" fmla="*/ 541172400 h 176"/>
              <a:gd name="T46" fmla="*/ 127980786 w 176"/>
              <a:gd name="T47" fmla="*/ 526545861 h 176"/>
              <a:gd name="T48" fmla="*/ 263273886 w 176"/>
              <a:gd name="T49" fmla="*/ 460727389 h 176"/>
              <a:gd name="T50" fmla="*/ 288868896 w 176"/>
              <a:gd name="T51" fmla="*/ 464383546 h 176"/>
              <a:gd name="T52" fmla="*/ 398566986 w 176"/>
              <a:gd name="T53" fmla="*/ 526545861 h 176"/>
              <a:gd name="T54" fmla="*/ 585052018 w 176"/>
              <a:gd name="T55" fmla="*/ 0 h 176"/>
              <a:gd name="T56" fmla="*/ 117010404 w 176"/>
              <a:gd name="T57" fmla="*/ 58504246 h 176"/>
              <a:gd name="T58" fmla="*/ 131636943 w 176"/>
              <a:gd name="T59" fmla="*/ 87757325 h 176"/>
              <a:gd name="T60" fmla="*/ 146263483 w 176"/>
              <a:gd name="T61" fmla="*/ 58504246 h 176"/>
              <a:gd name="T62" fmla="*/ 585052018 w 176"/>
              <a:gd name="T63" fmla="*/ 29253079 h 176"/>
              <a:gd name="T64" fmla="*/ 614303185 w 176"/>
              <a:gd name="T65" fmla="*/ 468041615 h 176"/>
              <a:gd name="T66" fmla="*/ 570425479 w 176"/>
              <a:gd name="T67" fmla="*/ 497292782 h 176"/>
              <a:gd name="T68" fmla="*/ 570425479 w 176"/>
              <a:gd name="T69" fmla="*/ 526545861 h 176"/>
              <a:gd name="T70" fmla="*/ 643556264 w 176"/>
              <a:gd name="T71" fmla="*/ 468041615 h 176"/>
              <a:gd name="T72" fmla="*/ 585052018 w 176"/>
              <a:gd name="T73" fmla="*/ 0 h 1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6" h="176">
                <a:moveTo>
                  <a:pt x="128" y="32"/>
                </a:moveTo>
                <a:cubicBezTo>
                  <a:pt x="16" y="32"/>
                  <a:pt x="16" y="32"/>
                  <a:pt x="16" y="32"/>
                </a:cubicBezTo>
                <a:cubicBezTo>
                  <a:pt x="7" y="32"/>
                  <a:pt x="0" y="39"/>
                  <a:pt x="0" y="48"/>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8"/>
                  <a:pt x="144" y="48"/>
                  <a:pt x="144" y="48"/>
                </a:cubicBezTo>
                <a:cubicBezTo>
                  <a:pt x="144" y="39"/>
                  <a:pt x="137" y="32"/>
                  <a:pt x="128" y="32"/>
                </a:cubicBezTo>
                <a:moveTo>
                  <a:pt x="136" y="160"/>
                </a:moveTo>
                <a:cubicBezTo>
                  <a:pt x="136" y="164"/>
                  <a:pt x="132" y="168"/>
                  <a:pt x="128" y="168"/>
                </a:cubicBezTo>
                <a:cubicBezTo>
                  <a:pt x="16" y="168"/>
                  <a:pt x="16" y="168"/>
                  <a:pt x="16" y="168"/>
                </a:cubicBezTo>
                <a:cubicBezTo>
                  <a:pt x="12" y="168"/>
                  <a:pt x="8" y="164"/>
                  <a:pt x="8" y="160"/>
                </a:cubicBezTo>
                <a:cubicBezTo>
                  <a:pt x="8" y="48"/>
                  <a:pt x="8" y="48"/>
                  <a:pt x="8" y="48"/>
                </a:cubicBezTo>
                <a:cubicBezTo>
                  <a:pt x="8" y="44"/>
                  <a:pt x="12" y="40"/>
                  <a:pt x="16" y="40"/>
                </a:cubicBezTo>
                <a:cubicBezTo>
                  <a:pt x="128" y="40"/>
                  <a:pt x="128" y="40"/>
                  <a:pt x="128" y="40"/>
                </a:cubicBezTo>
                <a:cubicBezTo>
                  <a:pt x="132" y="40"/>
                  <a:pt x="136" y="44"/>
                  <a:pt x="136" y="48"/>
                </a:cubicBezTo>
                <a:lnTo>
                  <a:pt x="136" y="160"/>
                </a:lnTo>
                <a:close/>
                <a:moveTo>
                  <a:pt x="40" y="88"/>
                </a:moveTo>
                <a:cubicBezTo>
                  <a:pt x="49" y="88"/>
                  <a:pt x="56" y="81"/>
                  <a:pt x="56" y="72"/>
                </a:cubicBezTo>
                <a:cubicBezTo>
                  <a:pt x="56" y="63"/>
                  <a:pt x="49" y="56"/>
                  <a:pt x="40" y="56"/>
                </a:cubicBezTo>
                <a:cubicBezTo>
                  <a:pt x="31" y="56"/>
                  <a:pt x="24" y="63"/>
                  <a:pt x="24" y="72"/>
                </a:cubicBezTo>
                <a:cubicBezTo>
                  <a:pt x="24" y="81"/>
                  <a:pt x="31" y="88"/>
                  <a:pt x="40" y="88"/>
                </a:cubicBezTo>
                <a:moveTo>
                  <a:pt x="40" y="64"/>
                </a:moveTo>
                <a:cubicBezTo>
                  <a:pt x="44" y="64"/>
                  <a:pt x="48" y="68"/>
                  <a:pt x="48" y="72"/>
                </a:cubicBezTo>
                <a:cubicBezTo>
                  <a:pt x="48" y="76"/>
                  <a:pt x="44" y="80"/>
                  <a:pt x="40" y="80"/>
                </a:cubicBezTo>
                <a:cubicBezTo>
                  <a:pt x="36" y="80"/>
                  <a:pt x="32" y="76"/>
                  <a:pt x="32" y="72"/>
                </a:cubicBezTo>
                <a:cubicBezTo>
                  <a:pt x="32" y="68"/>
                  <a:pt x="36" y="64"/>
                  <a:pt x="40" y="64"/>
                </a:cubicBezTo>
                <a:moveTo>
                  <a:pt x="120" y="147"/>
                </a:moveTo>
                <a:cubicBezTo>
                  <a:pt x="120" y="146"/>
                  <a:pt x="120" y="146"/>
                  <a:pt x="120" y="146"/>
                </a:cubicBezTo>
                <a:cubicBezTo>
                  <a:pt x="120" y="146"/>
                  <a:pt x="120" y="146"/>
                  <a:pt x="120" y="146"/>
                </a:cubicBezTo>
                <a:cubicBezTo>
                  <a:pt x="96" y="107"/>
                  <a:pt x="96" y="107"/>
                  <a:pt x="96" y="107"/>
                </a:cubicBezTo>
                <a:cubicBezTo>
                  <a:pt x="96" y="107"/>
                  <a:pt x="96" y="107"/>
                  <a:pt x="96" y="107"/>
                </a:cubicBezTo>
                <a:cubicBezTo>
                  <a:pt x="95" y="105"/>
                  <a:pt x="94" y="104"/>
                  <a:pt x="92" y="104"/>
                </a:cubicBezTo>
                <a:cubicBezTo>
                  <a:pt x="91" y="104"/>
                  <a:pt x="90" y="104"/>
                  <a:pt x="89" y="105"/>
                </a:cubicBezTo>
                <a:cubicBezTo>
                  <a:pt x="77" y="118"/>
                  <a:pt x="77" y="118"/>
                  <a:pt x="77" y="118"/>
                </a:cubicBezTo>
                <a:cubicBezTo>
                  <a:pt x="64" y="98"/>
                  <a:pt x="64" y="98"/>
                  <a:pt x="64" y="98"/>
                </a:cubicBezTo>
                <a:cubicBezTo>
                  <a:pt x="63" y="97"/>
                  <a:pt x="62" y="96"/>
                  <a:pt x="60" y="96"/>
                </a:cubicBezTo>
                <a:cubicBezTo>
                  <a:pt x="59" y="96"/>
                  <a:pt x="57" y="97"/>
                  <a:pt x="57" y="98"/>
                </a:cubicBezTo>
                <a:cubicBezTo>
                  <a:pt x="57" y="98"/>
                  <a:pt x="57" y="98"/>
                  <a:pt x="57" y="98"/>
                </a:cubicBezTo>
                <a:cubicBezTo>
                  <a:pt x="25" y="146"/>
                  <a:pt x="25" y="146"/>
                  <a:pt x="25" y="146"/>
                </a:cubicBezTo>
                <a:cubicBezTo>
                  <a:pt x="25" y="146"/>
                  <a:pt x="25" y="146"/>
                  <a:pt x="25" y="146"/>
                </a:cubicBezTo>
                <a:cubicBezTo>
                  <a:pt x="24" y="146"/>
                  <a:pt x="24" y="147"/>
                  <a:pt x="24" y="148"/>
                </a:cubicBezTo>
                <a:cubicBezTo>
                  <a:pt x="24" y="150"/>
                  <a:pt x="26" y="152"/>
                  <a:pt x="28" y="152"/>
                </a:cubicBezTo>
                <a:cubicBezTo>
                  <a:pt x="116" y="152"/>
                  <a:pt x="116" y="152"/>
                  <a:pt x="116" y="152"/>
                </a:cubicBezTo>
                <a:cubicBezTo>
                  <a:pt x="118" y="152"/>
                  <a:pt x="120" y="150"/>
                  <a:pt x="120" y="148"/>
                </a:cubicBezTo>
                <a:cubicBezTo>
                  <a:pt x="120" y="147"/>
                  <a:pt x="120" y="147"/>
                  <a:pt x="120" y="147"/>
                </a:cubicBezTo>
                <a:close/>
                <a:moveTo>
                  <a:pt x="35" y="144"/>
                </a:moveTo>
                <a:cubicBezTo>
                  <a:pt x="60" y="107"/>
                  <a:pt x="60" y="107"/>
                  <a:pt x="60" y="107"/>
                </a:cubicBezTo>
                <a:cubicBezTo>
                  <a:pt x="72" y="126"/>
                  <a:pt x="72" y="126"/>
                  <a:pt x="72" y="126"/>
                </a:cubicBezTo>
                <a:cubicBezTo>
                  <a:pt x="73" y="127"/>
                  <a:pt x="74" y="128"/>
                  <a:pt x="76" y="128"/>
                </a:cubicBezTo>
                <a:cubicBezTo>
                  <a:pt x="77" y="128"/>
                  <a:pt x="78" y="128"/>
                  <a:pt x="79" y="127"/>
                </a:cubicBezTo>
                <a:cubicBezTo>
                  <a:pt x="91" y="114"/>
                  <a:pt x="91" y="114"/>
                  <a:pt x="91" y="114"/>
                </a:cubicBezTo>
                <a:cubicBezTo>
                  <a:pt x="109" y="144"/>
                  <a:pt x="109" y="144"/>
                  <a:pt x="109" y="144"/>
                </a:cubicBezTo>
                <a:lnTo>
                  <a:pt x="35" y="144"/>
                </a:lnTo>
                <a:close/>
                <a:moveTo>
                  <a:pt x="160"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60" y="8"/>
                  <a:pt x="160" y="8"/>
                  <a:pt x="160" y="8"/>
                </a:cubicBezTo>
                <a:cubicBezTo>
                  <a:pt x="164" y="8"/>
                  <a:pt x="168" y="12"/>
                  <a:pt x="168" y="16"/>
                </a:cubicBezTo>
                <a:cubicBezTo>
                  <a:pt x="168" y="128"/>
                  <a:pt x="168" y="128"/>
                  <a:pt x="168" y="128"/>
                </a:cubicBezTo>
                <a:cubicBezTo>
                  <a:pt x="168" y="132"/>
                  <a:pt x="164" y="136"/>
                  <a:pt x="160" y="136"/>
                </a:cubicBezTo>
                <a:cubicBezTo>
                  <a:pt x="156" y="136"/>
                  <a:pt x="156" y="136"/>
                  <a:pt x="156" y="136"/>
                </a:cubicBezTo>
                <a:cubicBezTo>
                  <a:pt x="154" y="136"/>
                  <a:pt x="152" y="138"/>
                  <a:pt x="152" y="140"/>
                </a:cubicBezTo>
                <a:cubicBezTo>
                  <a:pt x="152" y="142"/>
                  <a:pt x="154" y="144"/>
                  <a:pt x="156" y="144"/>
                </a:cubicBezTo>
                <a:cubicBezTo>
                  <a:pt x="160" y="144"/>
                  <a:pt x="160" y="144"/>
                  <a:pt x="160" y="144"/>
                </a:cubicBezTo>
                <a:cubicBezTo>
                  <a:pt x="169" y="144"/>
                  <a:pt x="176" y="137"/>
                  <a:pt x="176" y="128"/>
                </a:cubicBezTo>
                <a:cubicBezTo>
                  <a:pt x="176" y="16"/>
                  <a:pt x="176" y="16"/>
                  <a:pt x="176" y="16"/>
                </a:cubicBezTo>
                <a:cubicBezTo>
                  <a:pt x="176" y="7"/>
                  <a:pt x="169" y="0"/>
                  <a:pt x="160"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Rectangle 1"/>
          <p:cNvSpPr/>
          <p:nvPr/>
        </p:nvSpPr>
        <p:spPr>
          <a:xfrm>
            <a:off x="217714" y="1465943"/>
            <a:ext cx="11814629" cy="4978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p:cNvSpPr/>
          <p:nvPr/>
        </p:nvSpPr>
        <p:spPr>
          <a:xfrm>
            <a:off x="3102225" y="3130993"/>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Google Chrome</a:t>
            </a:r>
            <a:endParaRPr lang="en-US" sz="1600" dirty="0">
              <a:solidFill>
                <a:schemeClr val="bg1"/>
              </a:solidFill>
              <a:latin typeface="Roboto Light" charset="0"/>
              <a:ea typeface="Roboto Light" charset="0"/>
              <a:cs typeface="Roboto Light" charset="0"/>
            </a:endParaRPr>
          </a:p>
        </p:txBody>
      </p:sp>
      <p:sp>
        <p:nvSpPr>
          <p:cNvPr id="29" name="Rectangle 28"/>
          <p:cNvSpPr/>
          <p:nvPr/>
        </p:nvSpPr>
        <p:spPr>
          <a:xfrm>
            <a:off x="9636927" y="5400493"/>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Relay </a:t>
            </a:r>
            <a:endParaRPr lang="en-US" sz="1600" dirty="0">
              <a:solidFill>
                <a:schemeClr val="bg1"/>
              </a:solidFill>
              <a:latin typeface="Roboto Light" charset="0"/>
              <a:ea typeface="Roboto Light" charset="0"/>
              <a:cs typeface="Roboto Light" charset="0"/>
            </a:endParaRPr>
          </a:p>
        </p:txBody>
      </p:sp>
      <p:sp>
        <p:nvSpPr>
          <p:cNvPr id="31" name="Rectangle 30"/>
          <p:cNvSpPr/>
          <p:nvPr/>
        </p:nvSpPr>
        <p:spPr>
          <a:xfrm>
            <a:off x="3129708" y="5393812"/>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Sim 800a </a:t>
            </a:r>
            <a:r>
              <a:rPr lang="en-US" sz="1600" dirty="0" err="1" smtClean="0">
                <a:solidFill>
                  <a:schemeClr val="bg1"/>
                </a:solidFill>
                <a:latin typeface="Roboto Light" charset="0"/>
                <a:ea typeface="Roboto Light" charset="0"/>
                <a:cs typeface="Roboto Light" charset="0"/>
              </a:rPr>
              <a:t>Mh</a:t>
            </a:r>
            <a:endParaRPr lang="en-US" sz="1600" dirty="0">
              <a:solidFill>
                <a:schemeClr val="bg1"/>
              </a:solidFill>
              <a:latin typeface="Roboto Light" charset="0"/>
              <a:ea typeface="Roboto Light" charset="0"/>
              <a:cs typeface="Roboto Light" charset="0"/>
            </a:endParaRPr>
          </a:p>
        </p:txBody>
      </p:sp>
      <p:sp>
        <p:nvSpPr>
          <p:cNvPr id="34" name="Rectangle 33"/>
          <p:cNvSpPr/>
          <p:nvPr/>
        </p:nvSpPr>
        <p:spPr>
          <a:xfrm>
            <a:off x="5310782" y="5390395"/>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Arduino mega 2560</a:t>
            </a:r>
            <a:endParaRPr lang="en-US" sz="1600" dirty="0">
              <a:solidFill>
                <a:schemeClr val="bg1"/>
              </a:solidFill>
              <a:latin typeface="Roboto Light" charset="0"/>
              <a:ea typeface="Roboto Light" charset="0"/>
              <a:cs typeface="Roboto Light" charset="0"/>
            </a:endParaRPr>
          </a:p>
        </p:txBody>
      </p:sp>
      <p:sp>
        <p:nvSpPr>
          <p:cNvPr id="38" name="Rectangle 37"/>
          <p:cNvSpPr/>
          <p:nvPr/>
        </p:nvSpPr>
        <p:spPr>
          <a:xfrm>
            <a:off x="9636927" y="3121247"/>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Arduino IDE</a:t>
            </a:r>
            <a:endParaRPr lang="en-US" sz="1600" dirty="0">
              <a:solidFill>
                <a:schemeClr val="bg1"/>
              </a:solidFill>
              <a:latin typeface="Roboto Light" charset="0"/>
              <a:ea typeface="Roboto Light" charset="0"/>
              <a:cs typeface="Roboto Light" charset="0"/>
            </a:endParaRPr>
          </a:p>
        </p:txBody>
      </p:sp>
      <p:sp>
        <p:nvSpPr>
          <p:cNvPr id="40" name="Rectangle 39"/>
          <p:cNvSpPr/>
          <p:nvPr/>
        </p:nvSpPr>
        <p:spPr>
          <a:xfrm>
            <a:off x="7458705" y="540653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RTC DS1307</a:t>
            </a:r>
            <a:endParaRPr lang="en-US" sz="1600" dirty="0">
              <a:solidFill>
                <a:schemeClr val="bg1"/>
              </a:solidFill>
              <a:latin typeface="Roboto Light" charset="0"/>
              <a:ea typeface="Roboto Light" charset="0"/>
              <a:cs typeface="Roboto Light" charset="0"/>
            </a:endParaRPr>
          </a:p>
        </p:txBody>
      </p:sp>
      <p:sp>
        <p:nvSpPr>
          <p:cNvPr id="41" name="Rectangle 40"/>
          <p:cNvSpPr/>
          <p:nvPr/>
        </p:nvSpPr>
        <p:spPr>
          <a:xfrm>
            <a:off x="5299895" y="3135215"/>
            <a:ext cx="1813092"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Web Storm</a:t>
            </a:r>
            <a:endParaRPr lang="en-US" sz="1600" dirty="0">
              <a:solidFill>
                <a:schemeClr val="bg1"/>
              </a:solidFill>
              <a:latin typeface="Roboto Light" charset="0"/>
              <a:ea typeface="Roboto Light" charset="0"/>
              <a:cs typeface="Roboto Light" charset="0"/>
            </a:endParaRPr>
          </a:p>
        </p:txBody>
      </p:sp>
      <p:sp>
        <p:nvSpPr>
          <p:cNvPr id="44" name="Rectangle 43"/>
          <p:cNvSpPr/>
          <p:nvPr/>
        </p:nvSpPr>
        <p:spPr>
          <a:xfrm>
            <a:off x="7501776" y="3126019"/>
            <a:ext cx="1736203" cy="511520"/>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smtClean="0">
                <a:solidFill>
                  <a:schemeClr val="bg1"/>
                </a:solidFill>
                <a:latin typeface="Roboto Light" charset="0"/>
                <a:ea typeface="Roboto Light" charset="0"/>
                <a:cs typeface="Roboto Light" charset="0"/>
              </a:rPr>
              <a:t>Android Studio</a:t>
            </a:r>
            <a:endParaRPr lang="en-US" sz="1600" dirty="0">
              <a:solidFill>
                <a:schemeClr val="bg1"/>
              </a:solidFill>
              <a:latin typeface="Roboto Light" charset="0"/>
              <a:ea typeface="Roboto Light" charset="0"/>
              <a:cs typeface="Roboto Light" charset="0"/>
            </a:endParaRPr>
          </a:p>
        </p:txBody>
      </p:sp>
      <p:pic>
        <p:nvPicPr>
          <p:cNvPr id="48" name="Picture 47" descr="C:\Users\Cuong\Desktop\tải xuống (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79674" y="1644988"/>
            <a:ext cx="1300162" cy="130016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p:nvPr/>
        </p:nvPicPr>
        <p:blipFill>
          <a:blip r:embed="rId3" cstate="print">
            <a:extLst>
              <a:ext uri="{28A0092B-C50C-407E-A947-70E740481C1C}">
                <a14:useLocalDpi xmlns:a14="http://schemas.microsoft.com/office/drawing/2010/main" val="0"/>
              </a:ext>
            </a:extLst>
          </a:blip>
          <a:stretch>
            <a:fillRect/>
          </a:stretch>
        </p:blipFill>
        <p:spPr>
          <a:xfrm>
            <a:off x="1028653" y="1697899"/>
            <a:ext cx="1813092" cy="1181822"/>
          </a:xfrm>
          <a:prstGeom prst="rect">
            <a:avLst/>
          </a:prstGeom>
        </p:spPr>
      </p:pic>
      <p:sp>
        <p:nvSpPr>
          <p:cNvPr id="51" name="Rectangle 50"/>
          <p:cNvSpPr/>
          <p:nvPr/>
        </p:nvSpPr>
        <p:spPr>
          <a:xfrm>
            <a:off x="969996" y="3121247"/>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err="1" smtClean="0">
                <a:solidFill>
                  <a:schemeClr val="bg1"/>
                </a:solidFill>
                <a:latin typeface="Roboto Light" charset="0"/>
                <a:ea typeface="Roboto Light" charset="0"/>
                <a:cs typeface="Roboto Light" charset="0"/>
              </a:rPr>
              <a:t>Robo</a:t>
            </a:r>
            <a:r>
              <a:rPr lang="en-US" sz="1600" dirty="0" smtClean="0">
                <a:solidFill>
                  <a:schemeClr val="bg1"/>
                </a:solidFill>
                <a:latin typeface="Roboto Light" charset="0"/>
                <a:ea typeface="Roboto Light" charset="0"/>
                <a:cs typeface="Roboto Light" charset="0"/>
              </a:rPr>
              <a:t> Mongo</a:t>
            </a:r>
            <a:endParaRPr lang="en-US" sz="1600" dirty="0">
              <a:solidFill>
                <a:schemeClr val="bg1"/>
              </a:solidFill>
              <a:latin typeface="Roboto Light" charset="0"/>
              <a:ea typeface="Roboto Light" charset="0"/>
              <a:cs typeface="Roboto Light" charset="0"/>
            </a:endParaRPr>
          </a:p>
        </p:txBody>
      </p:sp>
      <p:pic>
        <p:nvPicPr>
          <p:cNvPr id="3074" name="Picture 2" descr="Kết quả hình ảnh cho webstor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911" y="1675966"/>
            <a:ext cx="2655601" cy="139419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p:nvPr/>
        </p:nvPicPr>
        <p:blipFill>
          <a:blip r:embed="rId5">
            <a:extLst>
              <a:ext uri="{28A0092B-C50C-407E-A947-70E740481C1C}">
                <a14:useLocalDpi xmlns:a14="http://schemas.microsoft.com/office/drawing/2010/main" val="0"/>
              </a:ext>
            </a:extLst>
          </a:blip>
          <a:stretch>
            <a:fillRect/>
          </a:stretch>
        </p:blipFill>
        <p:spPr>
          <a:xfrm>
            <a:off x="9856077" y="1697899"/>
            <a:ext cx="1347458" cy="1224449"/>
          </a:xfrm>
          <a:prstGeom prst="rect">
            <a:avLst/>
          </a:prstGeom>
        </p:spPr>
      </p:pic>
      <p:pic>
        <p:nvPicPr>
          <p:cNvPr id="53" name="Picture 52"/>
          <p:cNvPicPr/>
          <p:nvPr/>
        </p:nvPicPr>
        <p:blipFill>
          <a:blip r:embed="rId6" cstate="print">
            <a:extLst>
              <a:ext uri="{28A0092B-C50C-407E-A947-70E740481C1C}">
                <a14:useLocalDpi xmlns:a14="http://schemas.microsoft.com/office/drawing/2010/main" val="0"/>
              </a:ext>
            </a:extLst>
          </a:blip>
          <a:stretch>
            <a:fillRect/>
          </a:stretch>
        </p:blipFill>
        <p:spPr>
          <a:xfrm>
            <a:off x="7655618" y="1779916"/>
            <a:ext cx="1508297" cy="1225340"/>
          </a:xfrm>
          <a:prstGeom prst="rect">
            <a:avLst/>
          </a:prstGeom>
        </p:spPr>
      </p:pic>
      <p:pic>
        <p:nvPicPr>
          <p:cNvPr id="9" name="Picture 8"/>
          <p:cNvPicPr>
            <a:picLocks noChangeAspect="1"/>
          </p:cNvPicPr>
          <p:nvPr/>
        </p:nvPicPr>
        <p:blipFill>
          <a:blip r:embed="rId7"/>
          <a:stretch>
            <a:fillRect/>
          </a:stretch>
        </p:blipFill>
        <p:spPr>
          <a:xfrm>
            <a:off x="2950864" y="4038611"/>
            <a:ext cx="2141053" cy="1216976"/>
          </a:xfrm>
          <a:prstGeom prst="rect">
            <a:avLst/>
          </a:prstGeom>
        </p:spPr>
      </p:pic>
      <p:pic>
        <p:nvPicPr>
          <p:cNvPr id="3080" name="Picture 8" descr="Kết quả hình ảnh cho arduino mega 25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1083" y="4100961"/>
            <a:ext cx="1967592" cy="9934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9"/>
          <a:stretch>
            <a:fillRect/>
          </a:stretch>
        </p:blipFill>
        <p:spPr>
          <a:xfrm>
            <a:off x="7226959" y="4100961"/>
            <a:ext cx="2051933" cy="1006194"/>
          </a:xfrm>
          <a:prstGeom prst="rect">
            <a:avLst/>
          </a:prstGeom>
        </p:spPr>
      </p:pic>
      <p:pic>
        <p:nvPicPr>
          <p:cNvPr id="17" name="Picture 16"/>
          <p:cNvPicPr>
            <a:picLocks noChangeAspect="1"/>
          </p:cNvPicPr>
          <p:nvPr/>
        </p:nvPicPr>
        <p:blipFill>
          <a:blip r:embed="rId10"/>
          <a:stretch>
            <a:fillRect/>
          </a:stretch>
        </p:blipFill>
        <p:spPr>
          <a:xfrm>
            <a:off x="9827845" y="4056197"/>
            <a:ext cx="1375690" cy="1244208"/>
          </a:xfrm>
          <a:prstGeom prst="rect">
            <a:avLst/>
          </a:prstGeom>
        </p:spPr>
      </p:pic>
      <p:pic>
        <p:nvPicPr>
          <p:cNvPr id="35" name="Picture 34"/>
          <p:cNvPicPr/>
          <p:nvPr/>
        </p:nvPicPr>
        <p:blipFill>
          <a:blip r:embed="rId11" cstate="print">
            <a:extLst>
              <a:ext uri="{28A0092B-C50C-407E-A947-70E740481C1C}">
                <a14:useLocalDpi xmlns:a14="http://schemas.microsoft.com/office/drawing/2010/main" val="0"/>
              </a:ext>
            </a:extLst>
          </a:blip>
          <a:stretch>
            <a:fillRect/>
          </a:stretch>
        </p:blipFill>
        <p:spPr>
          <a:xfrm>
            <a:off x="1047094" y="4206495"/>
            <a:ext cx="1794651" cy="1049091"/>
          </a:xfrm>
          <a:prstGeom prst="rect">
            <a:avLst/>
          </a:prstGeom>
        </p:spPr>
      </p:pic>
      <p:sp>
        <p:nvSpPr>
          <p:cNvPr id="36" name="Rectangle 35"/>
          <p:cNvSpPr/>
          <p:nvPr/>
        </p:nvSpPr>
        <p:spPr>
          <a:xfrm>
            <a:off x="965210" y="5390394"/>
            <a:ext cx="1736203" cy="535329"/>
          </a:xfrm>
          <a:prstGeom prst="rect">
            <a:avLst/>
          </a:prstGeom>
          <a:solidFill>
            <a:srgbClr val="02BCD4"/>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t>Hall sensor A04E</a:t>
            </a:r>
            <a:endParaRPr lang="en-US" sz="1600" dirty="0">
              <a:solidFill>
                <a:schemeClr val="bg1"/>
              </a:solidFill>
              <a:latin typeface="Roboto Light" charset="0"/>
              <a:ea typeface="Roboto Light" charset="0"/>
              <a:cs typeface="Roboto Light" charset="0"/>
            </a:endParaRPr>
          </a:p>
        </p:txBody>
      </p:sp>
    </p:spTree>
    <p:extLst>
      <p:ext uri="{BB962C8B-B14F-4D97-AF65-F5344CB8AC3E}">
        <p14:creationId xmlns:p14="http://schemas.microsoft.com/office/powerpoint/2010/main" val="188668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53" presetClass="entr" presetSubtype="16"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Effect transition="in" filter="fade">
                                      <p:cBhvr>
                                        <p:cTn id="19" dur="500"/>
                                        <p:tgtEl>
                                          <p:spTgt spid="5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p:cTn id="37" dur="500" fill="hold"/>
                                        <p:tgtEl>
                                          <p:spTgt spid="48"/>
                                        </p:tgtEl>
                                        <p:attrNameLst>
                                          <p:attrName>ppt_w</p:attrName>
                                        </p:attrNameLst>
                                      </p:cBhvr>
                                      <p:tavLst>
                                        <p:tav tm="0">
                                          <p:val>
                                            <p:fltVal val="0"/>
                                          </p:val>
                                        </p:tav>
                                        <p:tav tm="100000">
                                          <p:val>
                                            <p:strVal val="#ppt_w"/>
                                          </p:val>
                                        </p:tav>
                                      </p:tavLst>
                                    </p:anim>
                                    <p:anim calcmode="lin" valueType="num">
                                      <p:cBhvr>
                                        <p:cTn id="38" dur="500" fill="hold"/>
                                        <p:tgtEl>
                                          <p:spTgt spid="48"/>
                                        </p:tgtEl>
                                        <p:attrNameLst>
                                          <p:attrName>ppt_h</p:attrName>
                                        </p:attrNameLst>
                                      </p:cBhvr>
                                      <p:tavLst>
                                        <p:tav tm="0">
                                          <p:val>
                                            <p:fltVal val="0"/>
                                          </p:val>
                                        </p:tav>
                                        <p:tav tm="100000">
                                          <p:val>
                                            <p:strVal val="#ppt_h"/>
                                          </p:val>
                                        </p:tav>
                                      </p:tavLst>
                                    </p:anim>
                                    <p:animEffect transition="in" filter="fade">
                                      <p:cBhvr>
                                        <p:cTn id="39" dur="500"/>
                                        <p:tgtEl>
                                          <p:spTgt spid="4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par>
                                <p:cTn id="45" presetID="53" presetClass="entr" presetSubtype="16" fill="hold" nodeType="withEffect">
                                  <p:stCondLst>
                                    <p:cond delay="0"/>
                                  </p:stCondLst>
                                  <p:childTnLst>
                                    <p:set>
                                      <p:cBhvr>
                                        <p:cTn id="46" dur="1" fill="hold">
                                          <p:stCondLst>
                                            <p:cond delay="0"/>
                                          </p:stCondLst>
                                        </p:cTn>
                                        <p:tgtEl>
                                          <p:spTgt spid="3080"/>
                                        </p:tgtEl>
                                        <p:attrNameLst>
                                          <p:attrName>style.visibility</p:attrName>
                                        </p:attrNameLst>
                                      </p:cBhvr>
                                      <p:to>
                                        <p:strVal val="visible"/>
                                      </p:to>
                                    </p:set>
                                    <p:anim calcmode="lin" valueType="num">
                                      <p:cBhvr>
                                        <p:cTn id="47" dur="500" fill="hold"/>
                                        <p:tgtEl>
                                          <p:spTgt spid="3080"/>
                                        </p:tgtEl>
                                        <p:attrNameLst>
                                          <p:attrName>ppt_w</p:attrName>
                                        </p:attrNameLst>
                                      </p:cBhvr>
                                      <p:tavLst>
                                        <p:tav tm="0">
                                          <p:val>
                                            <p:fltVal val="0"/>
                                          </p:val>
                                        </p:tav>
                                        <p:tav tm="100000">
                                          <p:val>
                                            <p:strVal val="#ppt_w"/>
                                          </p:val>
                                        </p:tav>
                                      </p:tavLst>
                                    </p:anim>
                                    <p:anim calcmode="lin" valueType="num">
                                      <p:cBhvr>
                                        <p:cTn id="48" dur="500" fill="hold"/>
                                        <p:tgtEl>
                                          <p:spTgt spid="3080"/>
                                        </p:tgtEl>
                                        <p:attrNameLst>
                                          <p:attrName>ppt_h</p:attrName>
                                        </p:attrNameLst>
                                      </p:cBhvr>
                                      <p:tavLst>
                                        <p:tav tm="0">
                                          <p:val>
                                            <p:fltVal val="0"/>
                                          </p:val>
                                        </p:tav>
                                        <p:tav tm="100000">
                                          <p:val>
                                            <p:strVal val="#ppt_h"/>
                                          </p:val>
                                        </p:tav>
                                      </p:tavLst>
                                    </p:anim>
                                    <p:animEffect transition="in" filter="fade">
                                      <p:cBhvr>
                                        <p:cTn id="49" dur="500"/>
                                        <p:tgtEl>
                                          <p:spTgt spid="308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500" fill="hold"/>
                                        <p:tgtEl>
                                          <p:spTgt spid="34"/>
                                        </p:tgtEl>
                                        <p:attrNameLst>
                                          <p:attrName>ppt_w</p:attrName>
                                        </p:attrNameLst>
                                      </p:cBhvr>
                                      <p:tavLst>
                                        <p:tav tm="0">
                                          <p:val>
                                            <p:fltVal val="0"/>
                                          </p:val>
                                        </p:tav>
                                        <p:tav tm="100000">
                                          <p:val>
                                            <p:strVal val="#ppt_w"/>
                                          </p:val>
                                        </p:tav>
                                      </p:tavLst>
                                    </p:anim>
                                    <p:anim calcmode="lin" valueType="num">
                                      <p:cBhvr>
                                        <p:cTn id="53" dur="500" fill="hold"/>
                                        <p:tgtEl>
                                          <p:spTgt spid="34"/>
                                        </p:tgtEl>
                                        <p:attrNameLst>
                                          <p:attrName>ppt_h</p:attrName>
                                        </p:attrNameLst>
                                      </p:cBhvr>
                                      <p:tavLst>
                                        <p:tav tm="0">
                                          <p:val>
                                            <p:fltVal val="0"/>
                                          </p:val>
                                        </p:tav>
                                        <p:tav tm="100000">
                                          <p:val>
                                            <p:strVal val="#ppt_h"/>
                                          </p:val>
                                        </p:tav>
                                      </p:tavLst>
                                    </p:anim>
                                    <p:animEffect transition="in" filter="fade">
                                      <p:cBhvr>
                                        <p:cTn id="54" dur="500"/>
                                        <p:tgtEl>
                                          <p:spTgt spid="3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p:cTn id="57" dur="500" fill="hold"/>
                                        <p:tgtEl>
                                          <p:spTgt spid="40"/>
                                        </p:tgtEl>
                                        <p:attrNameLst>
                                          <p:attrName>ppt_w</p:attrName>
                                        </p:attrNameLst>
                                      </p:cBhvr>
                                      <p:tavLst>
                                        <p:tav tm="0">
                                          <p:val>
                                            <p:fltVal val="0"/>
                                          </p:val>
                                        </p:tav>
                                        <p:tav tm="100000">
                                          <p:val>
                                            <p:strVal val="#ppt_w"/>
                                          </p:val>
                                        </p:tav>
                                      </p:tavLst>
                                    </p:anim>
                                    <p:anim calcmode="lin" valueType="num">
                                      <p:cBhvr>
                                        <p:cTn id="58" dur="500" fill="hold"/>
                                        <p:tgtEl>
                                          <p:spTgt spid="40"/>
                                        </p:tgtEl>
                                        <p:attrNameLst>
                                          <p:attrName>ppt_h</p:attrName>
                                        </p:attrNameLst>
                                      </p:cBhvr>
                                      <p:tavLst>
                                        <p:tav tm="0">
                                          <p:val>
                                            <p:fltVal val="0"/>
                                          </p:val>
                                        </p:tav>
                                        <p:tav tm="100000">
                                          <p:val>
                                            <p:strVal val="#ppt_h"/>
                                          </p:val>
                                        </p:tav>
                                      </p:tavLst>
                                    </p:anim>
                                    <p:animEffect transition="in" filter="fade">
                                      <p:cBhvr>
                                        <p:cTn id="59" dur="500"/>
                                        <p:tgtEl>
                                          <p:spTgt spid="40"/>
                                        </p:tgtEl>
                                      </p:cBhvr>
                                    </p:animEffect>
                                  </p:childTnLst>
                                </p:cTn>
                              </p:par>
                              <p:par>
                                <p:cTn id="60" presetID="53" presetClass="entr" presetSubtype="16"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53" presetClass="entr" presetSubtype="16" fill="hold" nodeType="withEffect">
                                  <p:stCondLst>
                                    <p:cond delay="0"/>
                                  </p:stCondLst>
                                  <p:childTnLst>
                                    <p:set>
                                      <p:cBhvr>
                                        <p:cTn id="66" dur="1" fill="hold">
                                          <p:stCondLst>
                                            <p:cond delay="0"/>
                                          </p:stCondLst>
                                        </p:cTn>
                                        <p:tgtEl>
                                          <p:spTgt spid="3074"/>
                                        </p:tgtEl>
                                        <p:attrNameLst>
                                          <p:attrName>style.visibility</p:attrName>
                                        </p:attrNameLst>
                                      </p:cBhvr>
                                      <p:to>
                                        <p:strVal val="visible"/>
                                      </p:to>
                                    </p:set>
                                    <p:anim calcmode="lin" valueType="num">
                                      <p:cBhvr>
                                        <p:cTn id="67" dur="500" fill="hold"/>
                                        <p:tgtEl>
                                          <p:spTgt spid="3074"/>
                                        </p:tgtEl>
                                        <p:attrNameLst>
                                          <p:attrName>ppt_w</p:attrName>
                                        </p:attrNameLst>
                                      </p:cBhvr>
                                      <p:tavLst>
                                        <p:tav tm="0">
                                          <p:val>
                                            <p:fltVal val="0"/>
                                          </p:val>
                                        </p:tav>
                                        <p:tav tm="100000">
                                          <p:val>
                                            <p:strVal val="#ppt_w"/>
                                          </p:val>
                                        </p:tav>
                                      </p:tavLst>
                                    </p:anim>
                                    <p:anim calcmode="lin" valueType="num">
                                      <p:cBhvr>
                                        <p:cTn id="68" dur="500" fill="hold"/>
                                        <p:tgtEl>
                                          <p:spTgt spid="3074"/>
                                        </p:tgtEl>
                                        <p:attrNameLst>
                                          <p:attrName>ppt_h</p:attrName>
                                        </p:attrNameLst>
                                      </p:cBhvr>
                                      <p:tavLst>
                                        <p:tav tm="0">
                                          <p:val>
                                            <p:fltVal val="0"/>
                                          </p:val>
                                        </p:tav>
                                        <p:tav tm="100000">
                                          <p:val>
                                            <p:strVal val="#ppt_h"/>
                                          </p:val>
                                        </p:tav>
                                      </p:tavLst>
                                    </p:anim>
                                    <p:animEffect transition="in" filter="fade">
                                      <p:cBhvr>
                                        <p:cTn id="69" dur="500"/>
                                        <p:tgtEl>
                                          <p:spTgt spid="307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500" fill="hold"/>
                                        <p:tgtEl>
                                          <p:spTgt spid="38"/>
                                        </p:tgtEl>
                                        <p:attrNameLst>
                                          <p:attrName>ppt_w</p:attrName>
                                        </p:attrNameLst>
                                      </p:cBhvr>
                                      <p:tavLst>
                                        <p:tav tm="0">
                                          <p:val>
                                            <p:fltVal val="0"/>
                                          </p:val>
                                        </p:tav>
                                        <p:tav tm="100000">
                                          <p:val>
                                            <p:strVal val="#ppt_w"/>
                                          </p:val>
                                        </p:tav>
                                      </p:tavLst>
                                    </p:anim>
                                    <p:anim calcmode="lin" valueType="num">
                                      <p:cBhvr>
                                        <p:cTn id="73" dur="500" fill="hold"/>
                                        <p:tgtEl>
                                          <p:spTgt spid="38"/>
                                        </p:tgtEl>
                                        <p:attrNameLst>
                                          <p:attrName>ppt_h</p:attrName>
                                        </p:attrNameLst>
                                      </p:cBhvr>
                                      <p:tavLst>
                                        <p:tav tm="0">
                                          <p:val>
                                            <p:fltVal val="0"/>
                                          </p:val>
                                        </p:tav>
                                        <p:tav tm="100000">
                                          <p:val>
                                            <p:strVal val="#ppt_h"/>
                                          </p:val>
                                        </p:tav>
                                      </p:tavLst>
                                    </p:anim>
                                    <p:animEffect transition="in" filter="fade">
                                      <p:cBhvr>
                                        <p:cTn id="74" dur="500"/>
                                        <p:tgtEl>
                                          <p:spTgt spid="38"/>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p:cTn id="77" dur="500" fill="hold"/>
                                        <p:tgtEl>
                                          <p:spTgt spid="41"/>
                                        </p:tgtEl>
                                        <p:attrNameLst>
                                          <p:attrName>ppt_w</p:attrName>
                                        </p:attrNameLst>
                                      </p:cBhvr>
                                      <p:tavLst>
                                        <p:tav tm="0">
                                          <p:val>
                                            <p:fltVal val="0"/>
                                          </p:val>
                                        </p:tav>
                                        <p:tav tm="100000">
                                          <p:val>
                                            <p:strVal val="#ppt_w"/>
                                          </p:val>
                                        </p:tav>
                                      </p:tavLst>
                                    </p:anim>
                                    <p:anim calcmode="lin" valueType="num">
                                      <p:cBhvr>
                                        <p:cTn id="78" dur="500" fill="hold"/>
                                        <p:tgtEl>
                                          <p:spTgt spid="41"/>
                                        </p:tgtEl>
                                        <p:attrNameLst>
                                          <p:attrName>ppt_h</p:attrName>
                                        </p:attrNameLst>
                                      </p:cBhvr>
                                      <p:tavLst>
                                        <p:tav tm="0">
                                          <p:val>
                                            <p:fltVal val="0"/>
                                          </p:val>
                                        </p:tav>
                                        <p:tav tm="100000">
                                          <p:val>
                                            <p:strVal val="#ppt_h"/>
                                          </p:val>
                                        </p:tav>
                                      </p:tavLst>
                                    </p:anim>
                                    <p:animEffect transition="in" filter="fade">
                                      <p:cBhvr>
                                        <p:cTn id="79" dur="500"/>
                                        <p:tgtEl>
                                          <p:spTgt spid="41"/>
                                        </p:tgtEl>
                                      </p:cBhvr>
                                    </p:animEffect>
                                  </p:childTnLst>
                                </p:cTn>
                              </p:par>
                              <p:par>
                                <p:cTn id="80" presetID="53" presetClass="entr" presetSubtype="16" fill="hold" nodeType="withEffect">
                                  <p:stCondLst>
                                    <p:cond delay="0"/>
                                  </p:stCondLst>
                                  <p:childTnLst>
                                    <p:set>
                                      <p:cBhvr>
                                        <p:cTn id="81" dur="1" fill="hold">
                                          <p:stCondLst>
                                            <p:cond delay="0"/>
                                          </p:stCondLst>
                                        </p:cTn>
                                        <p:tgtEl>
                                          <p:spTgt spid="52"/>
                                        </p:tgtEl>
                                        <p:attrNameLst>
                                          <p:attrName>style.visibility</p:attrName>
                                        </p:attrNameLst>
                                      </p:cBhvr>
                                      <p:to>
                                        <p:strVal val="visible"/>
                                      </p:to>
                                    </p:set>
                                    <p:anim calcmode="lin" valueType="num">
                                      <p:cBhvr>
                                        <p:cTn id="82" dur="500" fill="hold"/>
                                        <p:tgtEl>
                                          <p:spTgt spid="52"/>
                                        </p:tgtEl>
                                        <p:attrNameLst>
                                          <p:attrName>ppt_w</p:attrName>
                                        </p:attrNameLst>
                                      </p:cBhvr>
                                      <p:tavLst>
                                        <p:tav tm="0">
                                          <p:val>
                                            <p:fltVal val="0"/>
                                          </p:val>
                                        </p:tav>
                                        <p:tav tm="100000">
                                          <p:val>
                                            <p:strVal val="#ppt_w"/>
                                          </p:val>
                                        </p:tav>
                                      </p:tavLst>
                                    </p:anim>
                                    <p:anim calcmode="lin" valueType="num">
                                      <p:cBhvr>
                                        <p:cTn id="83" dur="500" fill="hold"/>
                                        <p:tgtEl>
                                          <p:spTgt spid="52"/>
                                        </p:tgtEl>
                                        <p:attrNameLst>
                                          <p:attrName>ppt_h</p:attrName>
                                        </p:attrNameLst>
                                      </p:cBhvr>
                                      <p:tavLst>
                                        <p:tav tm="0">
                                          <p:val>
                                            <p:fltVal val="0"/>
                                          </p:val>
                                        </p:tav>
                                        <p:tav tm="100000">
                                          <p:val>
                                            <p:strVal val="#ppt_h"/>
                                          </p:val>
                                        </p:tav>
                                      </p:tavLst>
                                    </p:anim>
                                    <p:animEffect transition="in" filter="fade">
                                      <p:cBhvr>
                                        <p:cTn id="84" dur="500"/>
                                        <p:tgtEl>
                                          <p:spTgt spid="52"/>
                                        </p:tgtEl>
                                      </p:cBhvr>
                                    </p:animEffect>
                                  </p:childTnLst>
                                </p:cTn>
                              </p:par>
                              <p:par>
                                <p:cTn id="85" presetID="53" presetClass="entr" presetSubtype="16" fill="hold"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500" fill="hold"/>
                                        <p:tgtEl>
                                          <p:spTgt spid="17"/>
                                        </p:tgtEl>
                                        <p:attrNameLst>
                                          <p:attrName>ppt_w</p:attrName>
                                        </p:attrNameLst>
                                      </p:cBhvr>
                                      <p:tavLst>
                                        <p:tav tm="0">
                                          <p:val>
                                            <p:fltVal val="0"/>
                                          </p:val>
                                        </p:tav>
                                        <p:tav tm="100000">
                                          <p:val>
                                            <p:strVal val="#ppt_w"/>
                                          </p:val>
                                        </p:tav>
                                      </p:tavLst>
                                    </p:anim>
                                    <p:anim calcmode="lin" valueType="num">
                                      <p:cBhvr>
                                        <p:cTn id="88" dur="500" fill="hold"/>
                                        <p:tgtEl>
                                          <p:spTgt spid="17"/>
                                        </p:tgtEl>
                                        <p:attrNameLst>
                                          <p:attrName>ppt_h</p:attrName>
                                        </p:attrNameLst>
                                      </p:cBhvr>
                                      <p:tavLst>
                                        <p:tav tm="0">
                                          <p:val>
                                            <p:fltVal val="0"/>
                                          </p:val>
                                        </p:tav>
                                        <p:tav tm="100000">
                                          <p:val>
                                            <p:strVal val="#ppt_h"/>
                                          </p:val>
                                        </p:tav>
                                      </p:tavLst>
                                    </p:anim>
                                    <p:animEffect transition="in" filter="fade">
                                      <p:cBhvr>
                                        <p:cTn id="89" dur="500"/>
                                        <p:tgtEl>
                                          <p:spTgt spid="17"/>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p:cTn id="92" dur="500" fill="hold"/>
                                        <p:tgtEl>
                                          <p:spTgt spid="29"/>
                                        </p:tgtEl>
                                        <p:attrNameLst>
                                          <p:attrName>ppt_w</p:attrName>
                                        </p:attrNameLst>
                                      </p:cBhvr>
                                      <p:tavLst>
                                        <p:tav tm="0">
                                          <p:val>
                                            <p:fltVal val="0"/>
                                          </p:val>
                                        </p:tav>
                                        <p:tav tm="100000">
                                          <p:val>
                                            <p:strVal val="#ppt_w"/>
                                          </p:val>
                                        </p:tav>
                                      </p:tavLst>
                                    </p:anim>
                                    <p:anim calcmode="lin" valueType="num">
                                      <p:cBhvr>
                                        <p:cTn id="93" dur="500" fill="hold"/>
                                        <p:tgtEl>
                                          <p:spTgt spid="29"/>
                                        </p:tgtEl>
                                        <p:attrNameLst>
                                          <p:attrName>ppt_h</p:attrName>
                                        </p:attrNameLst>
                                      </p:cBhvr>
                                      <p:tavLst>
                                        <p:tav tm="0">
                                          <p:val>
                                            <p:fltVal val="0"/>
                                          </p:val>
                                        </p:tav>
                                        <p:tav tm="100000">
                                          <p:val>
                                            <p:strVal val="#ppt_h"/>
                                          </p:val>
                                        </p:tav>
                                      </p:tavLst>
                                    </p:anim>
                                    <p:animEffect transition="in" filter="fade">
                                      <p:cBhvr>
                                        <p:cTn id="94" dur="500"/>
                                        <p:tgtEl>
                                          <p:spTgt spid="2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fltVal val="0"/>
                                          </p:val>
                                        </p:tav>
                                        <p:tav tm="100000">
                                          <p:val>
                                            <p:strVal val="#ppt_h"/>
                                          </p:val>
                                        </p:tav>
                                      </p:tavLst>
                                    </p:anim>
                                    <p:animEffect transition="in" filter="fade">
                                      <p:cBhvr>
                                        <p:cTn id="99" dur="500"/>
                                        <p:tgtEl>
                                          <p:spTgt spid="36"/>
                                        </p:tgtEl>
                                      </p:cBhvr>
                                    </p:animEffect>
                                  </p:childTnLst>
                                </p:cTn>
                              </p:par>
                              <p:par>
                                <p:cTn id="100" presetID="53" presetClass="entr" presetSubtype="16"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p:cTn id="102" dur="500" fill="hold"/>
                                        <p:tgtEl>
                                          <p:spTgt spid="35"/>
                                        </p:tgtEl>
                                        <p:attrNameLst>
                                          <p:attrName>ppt_w</p:attrName>
                                        </p:attrNameLst>
                                      </p:cBhvr>
                                      <p:tavLst>
                                        <p:tav tm="0">
                                          <p:val>
                                            <p:fltVal val="0"/>
                                          </p:val>
                                        </p:tav>
                                        <p:tav tm="100000">
                                          <p:val>
                                            <p:strVal val="#ppt_w"/>
                                          </p:val>
                                        </p:tav>
                                      </p:tavLst>
                                    </p:anim>
                                    <p:anim calcmode="lin" valueType="num">
                                      <p:cBhvr>
                                        <p:cTn id="103" dur="500" fill="hold"/>
                                        <p:tgtEl>
                                          <p:spTgt spid="35"/>
                                        </p:tgtEl>
                                        <p:attrNameLst>
                                          <p:attrName>ppt_h</p:attrName>
                                        </p:attrNameLst>
                                      </p:cBhvr>
                                      <p:tavLst>
                                        <p:tav tm="0">
                                          <p:val>
                                            <p:fltVal val="0"/>
                                          </p:val>
                                        </p:tav>
                                        <p:tav tm="100000">
                                          <p:val>
                                            <p:strVal val="#ppt_h"/>
                                          </p:val>
                                        </p:tav>
                                      </p:tavLst>
                                    </p:anim>
                                    <p:animEffect transition="in" filter="fade">
                                      <p:cBhvr>
                                        <p:cTn id="10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4" grpId="0" animBg="1"/>
      <p:bldP spid="38" grpId="0" animBg="1"/>
      <p:bldP spid="40" grpId="0" animBg="1"/>
      <p:bldP spid="41" grpId="0" animBg="1"/>
      <p:bldP spid="44" grpId="0" animBg="1"/>
      <p:bldP spid="51"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1462541" y="367167"/>
            <a:ext cx="3930650" cy="857250"/>
            <a:chOff x="2111702" y="4199212"/>
            <a:chExt cx="3929770" cy="857522"/>
          </a:xfrm>
        </p:grpSpPr>
        <p:sp>
          <p:nvSpPr>
            <p:cNvPr id="4" name="Freeform 63"/>
            <p:cNvSpPr>
              <a:spLocks/>
            </p:cNvSpPr>
            <p:nvPr/>
          </p:nvSpPr>
          <p:spPr bwMode="auto">
            <a:xfrm>
              <a:off x="2111702" y="4199212"/>
              <a:ext cx="3929770" cy="857522"/>
            </a:xfrm>
            <a:custGeom>
              <a:avLst/>
              <a:gdLst>
                <a:gd name="T0" fmla="*/ 2850 w 3020"/>
                <a:gd name="T1" fmla="*/ 659 h 659"/>
                <a:gd name="T2" fmla="*/ 0 w 3020"/>
                <a:gd name="T3" fmla="*/ 659 h 659"/>
                <a:gd name="T4" fmla="*/ 0 w 3020"/>
                <a:gd name="T5" fmla="*/ 0 h 659"/>
                <a:gd name="T6" fmla="*/ 2850 w 3020"/>
                <a:gd name="T7" fmla="*/ 0 h 659"/>
                <a:gd name="T8" fmla="*/ 3020 w 3020"/>
                <a:gd name="T9" fmla="*/ 329 h 659"/>
                <a:gd name="T10" fmla="*/ 2850 w 3020"/>
                <a:gd name="T11" fmla="*/ 659 h 659"/>
              </a:gdLst>
              <a:ahLst/>
              <a:cxnLst>
                <a:cxn ang="0">
                  <a:pos x="T0" y="T1"/>
                </a:cxn>
                <a:cxn ang="0">
                  <a:pos x="T2" y="T3"/>
                </a:cxn>
                <a:cxn ang="0">
                  <a:pos x="T4" y="T5"/>
                </a:cxn>
                <a:cxn ang="0">
                  <a:pos x="T6" y="T7"/>
                </a:cxn>
                <a:cxn ang="0">
                  <a:pos x="T8" y="T9"/>
                </a:cxn>
                <a:cxn ang="0">
                  <a:pos x="T10" y="T11"/>
                </a:cxn>
              </a:cxnLst>
              <a:rect l="0" t="0" r="r" b="b"/>
              <a:pathLst>
                <a:path w="3020" h="659">
                  <a:moveTo>
                    <a:pt x="2850" y="659"/>
                  </a:moveTo>
                  <a:lnTo>
                    <a:pt x="0" y="659"/>
                  </a:lnTo>
                  <a:lnTo>
                    <a:pt x="0" y="0"/>
                  </a:lnTo>
                  <a:lnTo>
                    <a:pt x="2850" y="0"/>
                  </a:lnTo>
                  <a:lnTo>
                    <a:pt x="3020" y="329"/>
                  </a:lnTo>
                  <a:lnTo>
                    <a:pt x="2850" y="659"/>
                  </a:lnTo>
                  <a:close/>
                </a:path>
              </a:pathLst>
            </a:custGeom>
            <a:solidFill>
              <a:srgbClr val="63F385"/>
            </a:solidFill>
            <a:ln>
              <a:noFill/>
            </a:ln>
            <a:extLst/>
          </p:spPr>
          <p:txBody>
            <a:bodyPr/>
            <a:lstStyle/>
            <a:p>
              <a:pPr eaLnBrk="1" fontAlgn="auto" hangingPunct="1">
                <a:spcBef>
                  <a:spcPts val="0"/>
                </a:spcBef>
                <a:spcAft>
                  <a:spcPts val="0"/>
                </a:spcAft>
                <a:defRPr/>
              </a:pPr>
              <a:endParaRPr lang="en-US">
                <a:latin typeface="+mn-lt"/>
              </a:endParaRPr>
            </a:p>
          </p:txBody>
        </p:sp>
        <p:sp>
          <p:nvSpPr>
            <p:cNvPr id="5" name="Freeform 64"/>
            <p:cNvSpPr>
              <a:spLocks/>
            </p:cNvSpPr>
            <p:nvPr/>
          </p:nvSpPr>
          <p:spPr bwMode="auto">
            <a:xfrm>
              <a:off x="2111702" y="419921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66"/>
            <p:cNvSpPr>
              <a:spLocks/>
            </p:cNvSpPr>
            <p:nvPr/>
          </p:nvSpPr>
          <p:spPr bwMode="auto">
            <a:xfrm>
              <a:off x="2111702" y="419921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Rectangle 70"/>
            <p:cNvSpPr>
              <a:spLocks noChangeArrowheads="1"/>
            </p:cNvSpPr>
            <p:nvPr/>
          </p:nvSpPr>
          <p:spPr bwMode="auto">
            <a:xfrm>
              <a:off x="4897675" y="4290300"/>
              <a:ext cx="14314" cy="6792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Freeform 71"/>
            <p:cNvSpPr>
              <a:spLocks/>
            </p:cNvSpPr>
            <p:nvPr/>
          </p:nvSpPr>
          <p:spPr bwMode="auto">
            <a:xfrm>
              <a:off x="4897675" y="4290300"/>
              <a:ext cx="14314" cy="679252"/>
            </a:xfrm>
            <a:custGeom>
              <a:avLst/>
              <a:gdLst>
                <a:gd name="T0" fmla="*/ 0 w 11"/>
                <a:gd name="T1" fmla="*/ 0 h 522"/>
                <a:gd name="T2" fmla="*/ 0 w 11"/>
                <a:gd name="T3" fmla="*/ 883876014 h 522"/>
                <a:gd name="T4" fmla="*/ 18626418 w 11"/>
                <a:gd name="T5" fmla="*/ 883876014 h 522"/>
                <a:gd name="T6" fmla="*/ 18626418 w 11"/>
                <a:gd name="T7" fmla="*/ 0 h 5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2">
                  <a:moveTo>
                    <a:pt x="0" y="0"/>
                  </a:moveTo>
                  <a:lnTo>
                    <a:pt x="0" y="522"/>
                  </a:lnTo>
                  <a:lnTo>
                    <a:pt x="11" y="522"/>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26"/>
            <p:cNvSpPr>
              <a:spLocks noEditPoints="1"/>
            </p:cNvSpPr>
            <p:nvPr/>
          </p:nvSpPr>
          <p:spPr bwMode="auto">
            <a:xfrm>
              <a:off x="5170521" y="4461605"/>
              <a:ext cx="405402" cy="331434"/>
            </a:xfrm>
            <a:custGeom>
              <a:avLst/>
              <a:gdLst>
                <a:gd name="T0" fmla="*/ 148561406 w 176"/>
                <a:gd name="T1" fmla="*/ 466178032 h 144"/>
                <a:gd name="T2" fmla="*/ 21223716 w 176"/>
                <a:gd name="T3" fmla="*/ 466178032 h 144"/>
                <a:gd name="T4" fmla="*/ 0 w 176"/>
                <a:gd name="T5" fmla="*/ 487369094 h 144"/>
                <a:gd name="T6" fmla="*/ 0 w 176"/>
                <a:gd name="T7" fmla="*/ 741648021 h 144"/>
                <a:gd name="T8" fmla="*/ 21223716 w 176"/>
                <a:gd name="T9" fmla="*/ 762836780 h 144"/>
                <a:gd name="T10" fmla="*/ 148561406 w 176"/>
                <a:gd name="T11" fmla="*/ 762836780 h 144"/>
                <a:gd name="T12" fmla="*/ 169782818 w 176"/>
                <a:gd name="T13" fmla="*/ 741648021 h 144"/>
                <a:gd name="T14" fmla="*/ 169782818 w 176"/>
                <a:gd name="T15" fmla="*/ 487369094 h 144"/>
                <a:gd name="T16" fmla="*/ 148561406 w 176"/>
                <a:gd name="T17" fmla="*/ 466178032 h 144"/>
                <a:gd name="T18" fmla="*/ 127337690 w 176"/>
                <a:gd name="T19" fmla="*/ 720456959 h 144"/>
                <a:gd name="T20" fmla="*/ 42445129 w 176"/>
                <a:gd name="T21" fmla="*/ 720456959 h 144"/>
                <a:gd name="T22" fmla="*/ 42445129 w 176"/>
                <a:gd name="T23" fmla="*/ 508557854 h 144"/>
                <a:gd name="T24" fmla="*/ 127337690 w 176"/>
                <a:gd name="T25" fmla="*/ 508557854 h 144"/>
                <a:gd name="T26" fmla="*/ 127337690 w 176"/>
                <a:gd name="T27" fmla="*/ 720456959 h 144"/>
                <a:gd name="T28" fmla="*/ 657912164 w 176"/>
                <a:gd name="T29" fmla="*/ 339038569 h 144"/>
                <a:gd name="T30" fmla="*/ 530574474 w 176"/>
                <a:gd name="T31" fmla="*/ 339038569 h 144"/>
                <a:gd name="T32" fmla="*/ 509350758 w 176"/>
                <a:gd name="T33" fmla="*/ 360229630 h 144"/>
                <a:gd name="T34" fmla="*/ 509350758 w 176"/>
                <a:gd name="T35" fmla="*/ 741648021 h 144"/>
                <a:gd name="T36" fmla="*/ 530574474 w 176"/>
                <a:gd name="T37" fmla="*/ 762836780 h 144"/>
                <a:gd name="T38" fmla="*/ 657912164 w 176"/>
                <a:gd name="T39" fmla="*/ 762836780 h 144"/>
                <a:gd name="T40" fmla="*/ 679135880 w 176"/>
                <a:gd name="T41" fmla="*/ 741648021 h 144"/>
                <a:gd name="T42" fmla="*/ 679135880 w 176"/>
                <a:gd name="T43" fmla="*/ 360229630 h 144"/>
                <a:gd name="T44" fmla="*/ 657912164 w 176"/>
                <a:gd name="T45" fmla="*/ 339038569 h 144"/>
                <a:gd name="T46" fmla="*/ 636688448 w 176"/>
                <a:gd name="T47" fmla="*/ 720456959 h 144"/>
                <a:gd name="T48" fmla="*/ 551798190 w 176"/>
                <a:gd name="T49" fmla="*/ 720456959 h 144"/>
                <a:gd name="T50" fmla="*/ 551798190 w 176"/>
                <a:gd name="T51" fmla="*/ 381418390 h 144"/>
                <a:gd name="T52" fmla="*/ 636688448 w 176"/>
                <a:gd name="T53" fmla="*/ 381418390 h 144"/>
                <a:gd name="T54" fmla="*/ 636688448 w 176"/>
                <a:gd name="T55" fmla="*/ 720456959 h 144"/>
                <a:gd name="T56" fmla="*/ 403236785 w 176"/>
                <a:gd name="T57" fmla="*/ 84759642 h 144"/>
                <a:gd name="T58" fmla="*/ 275899095 w 176"/>
                <a:gd name="T59" fmla="*/ 84759642 h 144"/>
                <a:gd name="T60" fmla="*/ 254675379 w 176"/>
                <a:gd name="T61" fmla="*/ 105950704 h 144"/>
                <a:gd name="T62" fmla="*/ 254675379 w 176"/>
                <a:gd name="T63" fmla="*/ 741648021 h 144"/>
                <a:gd name="T64" fmla="*/ 275899095 w 176"/>
                <a:gd name="T65" fmla="*/ 762836780 h 144"/>
                <a:gd name="T66" fmla="*/ 403236785 w 176"/>
                <a:gd name="T67" fmla="*/ 762836780 h 144"/>
                <a:gd name="T68" fmla="*/ 424460501 w 176"/>
                <a:gd name="T69" fmla="*/ 741648021 h 144"/>
                <a:gd name="T70" fmla="*/ 424460501 w 176"/>
                <a:gd name="T71" fmla="*/ 105950704 h 144"/>
                <a:gd name="T72" fmla="*/ 403236785 w 176"/>
                <a:gd name="T73" fmla="*/ 84759642 h 144"/>
                <a:gd name="T74" fmla="*/ 382013069 w 176"/>
                <a:gd name="T75" fmla="*/ 720456959 h 144"/>
                <a:gd name="T76" fmla="*/ 297122811 w 176"/>
                <a:gd name="T77" fmla="*/ 720456959 h 144"/>
                <a:gd name="T78" fmla="*/ 297122811 w 176"/>
                <a:gd name="T79" fmla="*/ 127139463 h 144"/>
                <a:gd name="T80" fmla="*/ 382013069 w 176"/>
                <a:gd name="T81" fmla="*/ 127139463 h 144"/>
                <a:gd name="T82" fmla="*/ 382013069 w 176"/>
                <a:gd name="T83" fmla="*/ 720456959 h 144"/>
                <a:gd name="T84" fmla="*/ 912587543 w 176"/>
                <a:gd name="T85" fmla="*/ 0 h 144"/>
                <a:gd name="T86" fmla="*/ 785249853 w 176"/>
                <a:gd name="T87" fmla="*/ 0 h 144"/>
                <a:gd name="T88" fmla="*/ 764028441 w 176"/>
                <a:gd name="T89" fmla="*/ 21191061 h 144"/>
                <a:gd name="T90" fmla="*/ 764028441 w 176"/>
                <a:gd name="T91" fmla="*/ 741648021 h 144"/>
                <a:gd name="T92" fmla="*/ 785249853 w 176"/>
                <a:gd name="T93" fmla="*/ 762836780 h 144"/>
                <a:gd name="T94" fmla="*/ 912587543 w 176"/>
                <a:gd name="T95" fmla="*/ 762836780 h 144"/>
                <a:gd name="T96" fmla="*/ 933811259 w 176"/>
                <a:gd name="T97" fmla="*/ 741648021 h 144"/>
                <a:gd name="T98" fmla="*/ 933811259 w 176"/>
                <a:gd name="T99" fmla="*/ 21191061 h 144"/>
                <a:gd name="T100" fmla="*/ 912587543 w 176"/>
                <a:gd name="T101" fmla="*/ 0 h 144"/>
                <a:gd name="T102" fmla="*/ 891366130 w 176"/>
                <a:gd name="T103" fmla="*/ 720456959 h 144"/>
                <a:gd name="T104" fmla="*/ 806473570 w 176"/>
                <a:gd name="T105" fmla="*/ 720456959 h 144"/>
                <a:gd name="T106" fmla="*/ 806473570 w 176"/>
                <a:gd name="T107" fmla="*/ 42379821 h 144"/>
                <a:gd name="T108" fmla="*/ 891366130 w 176"/>
                <a:gd name="T109" fmla="*/ 42379821 h 144"/>
                <a:gd name="T110" fmla="*/ 891366130 w 176"/>
                <a:gd name="T111" fmla="*/ 720456959 h 1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76" h="144">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Rectangle 100"/>
            <p:cNvSpPr>
              <a:spLocks noChangeArrowheads="1"/>
            </p:cNvSpPr>
            <p:nvPr/>
          </p:nvSpPr>
          <p:spPr bwMode="auto">
            <a:xfrm>
              <a:off x="2288786" y="4347644"/>
              <a:ext cx="2608889" cy="64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dirty="0">
                  <a:latin typeface="Roboto" pitchFamily="2" charset="0"/>
                  <a:ea typeface="Roboto" pitchFamily="2" charset="0"/>
                  <a:cs typeface="Roboto" pitchFamily="2" charset="0"/>
                </a:rPr>
                <a:t>COMMUNICATION </a:t>
              </a:r>
              <a:r>
                <a:rPr lang="en-US" altLang="en-US" b="1" dirty="0" smtClean="0">
                  <a:latin typeface="Roboto" pitchFamily="2" charset="0"/>
                  <a:ea typeface="Roboto" pitchFamily="2" charset="0"/>
                  <a:cs typeface="Roboto" pitchFamily="2" charset="0"/>
                </a:rPr>
                <a:t>		    MANAGEMENT</a:t>
              </a:r>
              <a:endParaRPr lang="en-US" altLang="en-US" dirty="0">
                <a:latin typeface="Lato" pitchFamily="34" charset="0"/>
              </a:endParaRPr>
            </a:p>
          </p:txBody>
        </p:sp>
      </p:grpSp>
      <p:grpSp>
        <p:nvGrpSpPr>
          <p:cNvPr id="11" name="Group 10"/>
          <p:cNvGrpSpPr>
            <a:grpSpLocks/>
          </p:cNvGrpSpPr>
          <p:nvPr/>
        </p:nvGrpSpPr>
        <p:grpSpPr bwMode="auto">
          <a:xfrm>
            <a:off x="537029" y="389392"/>
            <a:ext cx="693737" cy="800100"/>
            <a:chOff x="1186142" y="4220948"/>
            <a:chExt cx="693086" cy="800806"/>
          </a:xfrm>
          <a:solidFill>
            <a:srgbClr val="63F385"/>
          </a:solidFill>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smtClean="0">
                  <a:latin typeface="Roboto" pitchFamily="2" charset="0"/>
                  <a:ea typeface="Roboto" pitchFamily="2" charset="0"/>
                  <a:cs typeface="Roboto" pitchFamily="2" charset="0"/>
                </a:rPr>
                <a:t>05</a:t>
              </a:r>
              <a:endParaRPr lang="en-US" altLang="en-US" sz="2000" b="1" dirty="0">
                <a:latin typeface="Roboto" pitchFamily="2" charset="0"/>
                <a:ea typeface="Roboto" pitchFamily="2" charset="0"/>
                <a:cs typeface="Roboto" pitchFamily="2" charset="0"/>
              </a:endParaRPr>
            </a:p>
          </p:txBody>
        </p:sp>
      </p:grpSp>
      <p:sp>
        <p:nvSpPr>
          <p:cNvPr id="2" name="Rectangle 1"/>
          <p:cNvSpPr/>
          <p:nvPr/>
        </p:nvSpPr>
        <p:spPr>
          <a:xfrm>
            <a:off x="7000599" y="2502570"/>
            <a:ext cx="4443211" cy="2862322"/>
          </a:xfrm>
          <a:prstGeom prst="rect">
            <a:avLst/>
          </a:prstGeom>
        </p:spPr>
        <p:txBody>
          <a:bodyPr wrap="square">
            <a:spAutoFit/>
          </a:bodyPr>
          <a:lstStyle/>
          <a:p>
            <a:r>
              <a:rPr lang="en-US" sz="2000" dirty="0">
                <a:latin typeface="Roboto Light" charset="0"/>
                <a:ea typeface="Roboto Light" charset="0"/>
                <a:cs typeface="Roboto Light" charset="0"/>
              </a:rPr>
              <a:t>Time: 3 hours / day, </a:t>
            </a:r>
            <a:r>
              <a:rPr lang="en-US" sz="2000" dirty="0" smtClean="0">
                <a:latin typeface="Roboto Light" charset="0"/>
                <a:ea typeface="Roboto Light" charset="0"/>
                <a:cs typeface="Roboto Light" charset="0"/>
              </a:rPr>
              <a:t>5 </a:t>
            </a:r>
            <a:r>
              <a:rPr lang="en-US" sz="2000" dirty="0">
                <a:latin typeface="Roboto Light" charset="0"/>
                <a:ea typeface="Roboto Light" charset="0"/>
                <a:cs typeface="Roboto Light" charset="0"/>
              </a:rPr>
              <a:t>days / week</a:t>
            </a:r>
          </a:p>
          <a:p>
            <a:endParaRPr lang="en-US" sz="2000" dirty="0">
              <a:latin typeface="Roboto Light" charset="0"/>
              <a:ea typeface="Roboto Light" charset="0"/>
              <a:cs typeface="Roboto Light" charset="0"/>
            </a:endParaRPr>
          </a:p>
          <a:p>
            <a:r>
              <a:rPr lang="en-US" sz="2000" dirty="0">
                <a:latin typeface="Roboto Light" charset="0"/>
                <a:ea typeface="Roboto Light" charset="0"/>
                <a:cs typeface="Roboto Light" charset="0"/>
              </a:rPr>
              <a:t>Location: FPT University </a:t>
            </a:r>
            <a:r>
              <a:rPr lang="en-US" sz="2000" dirty="0" err="1">
                <a:latin typeface="Roboto Light" charset="0"/>
                <a:ea typeface="Roboto Light" charset="0"/>
                <a:cs typeface="Roboto Light" charset="0"/>
              </a:rPr>
              <a:t>Hoa</a:t>
            </a:r>
            <a:r>
              <a:rPr lang="en-US" sz="2000" dirty="0">
                <a:latin typeface="Roboto Light" charset="0"/>
                <a:ea typeface="Roboto Light" charset="0"/>
                <a:cs typeface="Roboto Light" charset="0"/>
              </a:rPr>
              <a:t> Lac</a:t>
            </a:r>
          </a:p>
          <a:p>
            <a:endParaRPr lang="en-US" sz="2000" dirty="0">
              <a:latin typeface="Roboto Light" charset="0"/>
              <a:ea typeface="Roboto Light" charset="0"/>
              <a:cs typeface="Roboto Light" charset="0"/>
            </a:endParaRPr>
          </a:p>
          <a:p>
            <a:r>
              <a:rPr lang="en-US" sz="2000" dirty="0">
                <a:latin typeface="Roboto Light" charset="0"/>
                <a:ea typeface="Roboto Light" charset="0"/>
                <a:cs typeface="Roboto Light" charset="0"/>
              </a:rPr>
              <a:t>Communication:</a:t>
            </a:r>
          </a:p>
          <a:p>
            <a:endParaRPr lang="en-US" sz="2000" dirty="0">
              <a:latin typeface="Roboto Light" charset="0"/>
              <a:ea typeface="Roboto Light" charset="0"/>
              <a:cs typeface="Roboto Light" charset="0"/>
            </a:endParaRPr>
          </a:p>
          <a:p>
            <a:r>
              <a:rPr lang="en-US" sz="2000" dirty="0">
                <a:latin typeface="Roboto Light" charset="0"/>
                <a:ea typeface="Roboto Light" charset="0"/>
                <a:cs typeface="Roboto Light" charset="0"/>
              </a:rPr>
              <a:t>Supervisor meeting: Once a week</a:t>
            </a:r>
          </a:p>
          <a:p>
            <a:endParaRPr lang="en-US" sz="2000" dirty="0">
              <a:latin typeface="Roboto Light" charset="0"/>
              <a:ea typeface="Roboto Light" charset="0"/>
              <a:cs typeface="Roboto Light" charset="0"/>
            </a:endParaRPr>
          </a:p>
          <a:p>
            <a:r>
              <a:rPr lang="en-US" sz="2000" dirty="0">
                <a:latin typeface="Roboto Light" charset="0"/>
                <a:ea typeface="Roboto Light" charset="0"/>
                <a:cs typeface="Roboto Light" charset="0"/>
              </a:rPr>
              <a:t>Teambuilding: Once a week</a:t>
            </a:r>
          </a:p>
        </p:txBody>
      </p:sp>
      <p:pic>
        <p:nvPicPr>
          <p:cNvPr id="1026" name="Picture 2" descr="Trong hình ảnh có thể có: 3 người, mọi người đang ngồi, màn hình và trong nhà"/>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897" y="2125014"/>
            <a:ext cx="5922771" cy="35803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28910" y="3559741"/>
            <a:ext cx="649220" cy="649220"/>
          </a:xfrm>
          <a:prstGeom prst="rect">
            <a:avLst/>
          </a:prstGeom>
        </p:spPr>
      </p:pic>
      <p:pic>
        <p:nvPicPr>
          <p:cNvPr id="1032" name="Picture 8" descr="Kết quả hình ảnh cho skyp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2035" y="3600452"/>
            <a:ext cx="608509" cy="608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ình ảnh có liên qu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5785" y="3537789"/>
            <a:ext cx="693125" cy="69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7007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750"/>
                            </p:stCondLst>
                            <p:childTnLst>
                              <p:par>
                                <p:cTn id="13" presetID="14" presetClass="entr" presetSubtype="1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randombar(horizontal)">
                                      <p:cBhvr>
                                        <p:cTn id="15" dur="500"/>
                                        <p:tgtEl>
                                          <p:spTgt spid="1026"/>
                                        </p:tgtEl>
                                      </p:cBhvr>
                                    </p:animEffect>
                                  </p:childTnLst>
                                </p:cTn>
                              </p:par>
                            </p:childTnLst>
                          </p:cTn>
                        </p:par>
                        <p:par>
                          <p:cTn id="16" fill="hold">
                            <p:stCondLst>
                              <p:cond delay="125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750"/>
                            </p:stCondLst>
                            <p:childTnLst>
                              <p:par>
                                <p:cTn id="21" presetID="14" presetClass="entr" presetSubtype="10" fill="hold" nodeType="afterEffect">
                                  <p:stCondLst>
                                    <p:cond delay="0"/>
                                  </p:stCondLst>
                                  <p:childTnLst>
                                    <p:set>
                                      <p:cBhvr>
                                        <p:cTn id="22" dur="1" fill="hold">
                                          <p:stCondLst>
                                            <p:cond delay="0"/>
                                          </p:stCondLst>
                                        </p:cTn>
                                        <p:tgtEl>
                                          <p:spTgt spid="1040"/>
                                        </p:tgtEl>
                                        <p:attrNameLst>
                                          <p:attrName>style.visibility</p:attrName>
                                        </p:attrNameLst>
                                      </p:cBhvr>
                                      <p:to>
                                        <p:strVal val="visible"/>
                                      </p:to>
                                    </p:set>
                                    <p:animEffect transition="in" filter="randombar(horizontal)">
                                      <p:cBhvr>
                                        <p:cTn id="23" dur="500"/>
                                        <p:tgtEl>
                                          <p:spTgt spid="1040"/>
                                        </p:tgtEl>
                                      </p:cBhvr>
                                    </p:animEffect>
                                  </p:childTnLst>
                                </p:cTn>
                              </p:par>
                            </p:childTnLst>
                          </p:cTn>
                        </p:par>
                        <p:par>
                          <p:cTn id="24" fill="hold">
                            <p:stCondLst>
                              <p:cond delay="2250"/>
                            </p:stCondLst>
                            <p:childTnLst>
                              <p:par>
                                <p:cTn id="25" presetID="14" presetClass="entr" presetSubtype="1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par>
                          <p:cTn id="28" fill="hold">
                            <p:stCondLst>
                              <p:cond delay="2750"/>
                            </p:stCondLst>
                            <p:childTnLst>
                              <p:par>
                                <p:cTn id="29" presetID="14" presetClass="entr" presetSubtype="10" fill="hold" nodeType="after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randombar(horizontal)">
                                      <p:cBhvr>
                                        <p:cTn id="3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p:cNvGrpSpPr>
          <p:nvPr/>
        </p:nvGrpSpPr>
        <p:grpSpPr bwMode="auto">
          <a:xfrm>
            <a:off x="537029" y="389392"/>
            <a:ext cx="693737" cy="800100"/>
            <a:chOff x="1186142" y="4220948"/>
            <a:chExt cx="693086" cy="800806"/>
          </a:xfrm>
          <a:solidFill>
            <a:schemeClr val="accent1">
              <a:lumMod val="60000"/>
              <a:lumOff val="40000"/>
            </a:schemeClr>
          </a:solidFill>
        </p:grpSpPr>
        <p:sp>
          <p:nvSpPr>
            <p:cNvPr id="12" name="Freeform 318"/>
            <p:cNvSpPr>
              <a:spLocks/>
            </p:cNvSpPr>
            <p:nvPr/>
          </p:nvSpPr>
          <p:spPr bwMode="auto">
            <a:xfrm>
              <a:off x="1186142" y="4220948"/>
              <a:ext cx="693086" cy="800806"/>
            </a:xfrm>
            <a:custGeom>
              <a:avLst/>
              <a:gdLst>
                <a:gd name="T0" fmla="*/ 1393 w 2786"/>
                <a:gd name="T1" fmla="*/ 3219 h 3219"/>
                <a:gd name="T2" fmla="*/ 2786 w 2786"/>
                <a:gd name="T3" fmla="*/ 2414 h 3219"/>
                <a:gd name="T4" fmla="*/ 2786 w 2786"/>
                <a:gd name="T5" fmla="*/ 806 h 3219"/>
                <a:gd name="T6" fmla="*/ 1393 w 2786"/>
                <a:gd name="T7" fmla="*/ 0 h 3219"/>
                <a:gd name="T8" fmla="*/ 0 w 2786"/>
                <a:gd name="T9" fmla="*/ 806 h 3219"/>
                <a:gd name="T10" fmla="*/ 0 w 2786"/>
                <a:gd name="T11" fmla="*/ 2414 h 3219"/>
                <a:gd name="T12" fmla="*/ 1393 w 2786"/>
                <a:gd name="T13" fmla="*/ 3219 h 3219"/>
              </a:gdLst>
              <a:ahLst/>
              <a:cxnLst>
                <a:cxn ang="0">
                  <a:pos x="T0" y="T1"/>
                </a:cxn>
                <a:cxn ang="0">
                  <a:pos x="T2" y="T3"/>
                </a:cxn>
                <a:cxn ang="0">
                  <a:pos x="T4" y="T5"/>
                </a:cxn>
                <a:cxn ang="0">
                  <a:pos x="T6" y="T7"/>
                </a:cxn>
                <a:cxn ang="0">
                  <a:pos x="T8" y="T9"/>
                </a:cxn>
                <a:cxn ang="0">
                  <a:pos x="T10" y="T11"/>
                </a:cxn>
                <a:cxn ang="0">
                  <a:pos x="T12" y="T13"/>
                </a:cxn>
              </a:cxnLst>
              <a:rect l="0" t="0" r="r" b="b"/>
              <a:pathLst>
                <a:path w="2786" h="3219">
                  <a:moveTo>
                    <a:pt x="1393" y="3219"/>
                  </a:moveTo>
                  <a:lnTo>
                    <a:pt x="2786" y="2414"/>
                  </a:lnTo>
                  <a:lnTo>
                    <a:pt x="2786" y="806"/>
                  </a:lnTo>
                  <a:lnTo>
                    <a:pt x="1393" y="0"/>
                  </a:lnTo>
                  <a:lnTo>
                    <a:pt x="0" y="806"/>
                  </a:lnTo>
                  <a:lnTo>
                    <a:pt x="0" y="2414"/>
                  </a:lnTo>
                  <a:lnTo>
                    <a:pt x="1393" y="3219"/>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3" name="TextBox 57"/>
            <p:cNvSpPr txBox="1">
              <a:spLocks noChangeArrowheads="1"/>
            </p:cNvSpPr>
            <p:nvPr/>
          </p:nvSpPr>
          <p:spPr bwMode="auto">
            <a:xfrm>
              <a:off x="1280852" y="4417956"/>
              <a:ext cx="503666"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smtClean="0">
                  <a:latin typeface="Roboto" pitchFamily="2" charset="0"/>
                  <a:ea typeface="Roboto" pitchFamily="2" charset="0"/>
                  <a:cs typeface="Roboto" pitchFamily="2" charset="0"/>
                </a:rPr>
                <a:t>06</a:t>
              </a:r>
              <a:endParaRPr lang="en-US" altLang="en-US" sz="2000" b="1" dirty="0">
                <a:latin typeface="Roboto" pitchFamily="2" charset="0"/>
                <a:ea typeface="Roboto" pitchFamily="2" charset="0"/>
                <a:cs typeface="Roboto" pitchFamily="2" charset="0"/>
              </a:endParaRPr>
            </a:p>
          </p:txBody>
        </p:sp>
      </p:grpSp>
      <p:grpSp>
        <p:nvGrpSpPr>
          <p:cNvPr id="18" name="Group 17"/>
          <p:cNvGrpSpPr>
            <a:grpSpLocks/>
          </p:cNvGrpSpPr>
          <p:nvPr/>
        </p:nvGrpSpPr>
        <p:grpSpPr bwMode="auto">
          <a:xfrm>
            <a:off x="1450975" y="355600"/>
            <a:ext cx="3930650" cy="858838"/>
            <a:chOff x="2111702" y="2083382"/>
            <a:chExt cx="3929770" cy="857522"/>
          </a:xfrm>
        </p:grpSpPr>
        <p:sp>
          <p:nvSpPr>
            <p:cNvPr id="19" name="Freeform 29"/>
            <p:cNvSpPr>
              <a:spLocks/>
            </p:cNvSpPr>
            <p:nvPr/>
          </p:nvSpPr>
          <p:spPr bwMode="auto">
            <a:xfrm>
              <a:off x="2111702" y="208338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30"/>
            <p:cNvSpPr>
              <a:spLocks/>
            </p:cNvSpPr>
            <p:nvPr/>
          </p:nvSpPr>
          <p:spPr bwMode="auto">
            <a:xfrm>
              <a:off x="2111702" y="2083382"/>
              <a:ext cx="3929770" cy="857522"/>
            </a:xfrm>
            <a:custGeom>
              <a:avLst/>
              <a:gdLst>
                <a:gd name="T0" fmla="*/ 2147483646 w 3020"/>
                <a:gd name="T1" fmla="*/ 1115848225 h 659"/>
                <a:gd name="T2" fmla="*/ 0 w 3020"/>
                <a:gd name="T3" fmla="*/ 1115848225 h 659"/>
                <a:gd name="T4" fmla="*/ 0 w 3020"/>
                <a:gd name="T5" fmla="*/ 0 h 659"/>
                <a:gd name="T6" fmla="*/ 2147483646 w 3020"/>
                <a:gd name="T7" fmla="*/ 0 h 659"/>
                <a:gd name="T8" fmla="*/ 2147483646 w 3020"/>
                <a:gd name="T9" fmla="*/ 557077001 h 659"/>
                <a:gd name="T10" fmla="*/ 2147483646 w 3020"/>
                <a:gd name="T11" fmla="*/ 1115848225 h 6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20" h="659">
                  <a:moveTo>
                    <a:pt x="2850" y="659"/>
                  </a:moveTo>
                  <a:lnTo>
                    <a:pt x="0" y="659"/>
                  </a:lnTo>
                  <a:lnTo>
                    <a:pt x="0" y="0"/>
                  </a:lnTo>
                  <a:lnTo>
                    <a:pt x="2850" y="0"/>
                  </a:lnTo>
                  <a:lnTo>
                    <a:pt x="3020" y="329"/>
                  </a:lnTo>
                  <a:lnTo>
                    <a:pt x="2850"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32"/>
            <p:cNvSpPr>
              <a:spLocks/>
            </p:cNvSpPr>
            <p:nvPr/>
          </p:nvSpPr>
          <p:spPr bwMode="auto">
            <a:xfrm>
              <a:off x="2111702" y="2083382"/>
              <a:ext cx="3929770" cy="428110"/>
            </a:xfrm>
            <a:custGeom>
              <a:avLst/>
              <a:gdLst>
                <a:gd name="T0" fmla="*/ 2147483646 w 3020"/>
                <a:gd name="T1" fmla="*/ 0 h 329"/>
                <a:gd name="T2" fmla="*/ 0 w 3020"/>
                <a:gd name="T3" fmla="*/ 0 h 329"/>
                <a:gd name="T4" fmla="*/ 0 w 3020"/>
                <a:gd name="T5" fmla="*/ 557076511 h 329"/>
                <a:gd name="T6" fmla="*/ 2147483646 w 3020"/>
                <a:gd name="T7" fmla="*/ 557076511 h 329"/>
                <a:gd name="T8" fmla="*/ 2147483646 w 3020"/>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0" h="329">
                  <a:moveTo>
                    <a:pt x="2850" y="0"/>
                  </a:moveTo>
                  <a:lnTo>
                    <a:pt x="0" y="0"/>
                  </a:lnTo>
                  <a:lnTo>
                    <a:pt x="0" y="329"/>
                  </a:lnTo>
                  <a:lnTo>
                    <a:pt x="3020" y="329"/>
                  </a:lnTo>
                  <a:lnTo>
                    <a:pt x="28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Rectangle 36"/>
            <p:cNvSpPr>
              <a:spLocks noChangeArrowheads="1"/>
            </p:cNvSpPr>
            <p:nvPr/>
          </p:nvSpPr>
          <p:spPr bwMode="auto">
            <a:xfrm>
              <a:off x="4897675" y="2164059"/>
              <a:ext cx="14314" cy="68055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23" name="Freeform 37"/>
            <p:cNvSpPr>
              <a:spLocks/>
            </p:cNvSpPr>
            <p:nvPr/>
          </p:nvSpPr>
          <p:spPr bwMode="auto">
            <a:xfrm>
              <a:off x="4897675" y="2164059"/>
              <a:ext cx="14314" cy="680553"/>
            </a:xfrm>
            <a:custGeom>
              <a:avLst/>
              <a:gdLst>
                <a:gd name="T0" fmla="*/ 0 w 11"/>
                <a:gd name="T1" fmla="*/ 0 h 523"/>
                <a:gd name="T2" fmla="*/ 0 w 11"/>
                <a:gd name="T3" fmla="*/ 885568615 h 523"/>
                <a:gd name="T4" fmla="*/ 18626418 w 11"/>
                <a:gd name="T5" fmla="*/ 885568615 h 523"/>
                <a:gd name="T6" fmla="*/ 18626418 w 11"/>
                <a:gd name="T7" fmla="*/ 0 h 5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23">
                  <a:moveTo>
                    <a:pt x="0" y="0"/>
                  </a:moveTo>
                  <a:lnTo>
                    <a:pt x="0" y="523"/>
                  </a:lnTo>
                  <a:lnTo>
                    <a:pt x="11" y="52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13"/>
            <p:cNvSpPr>
              <a:spLocks noEditPoints="1"/>
            </p:cNvSpPr>
            <p:nvPr/>
          </p:nvSpPr>
          <p:spPr bwMode="auto">
            <a:xfrm>
              <a:off x="5192229" y="2328315"/>
              <a:ext cx="361986" cy="360413"/>
            </a:xfrm>
            <a:custGeom>
              <a:avLst/>
              <a:gdLst>
                <a:gd name="T0" fmla="*/ 685288860 w 176"/>
                <a:gd name="T1" fmla="*/ 285156308 h 176"/>
                <a:gd name="T2" fmla="*/ 672596726 w 176"/>
                <a:gd name="T3" fmla="*/ 176127280 h 176"/>
                <a:gd name="T4" fmla="*/ 600684916 w 176"/>
                <a:gd name="T5" fmla="*/ 71290101 h 176"/>
                <a:gd name="T6" fmla="*/ 566843338 w 176"/>
                <a:gd name="T7" fmla="*/ 71290101 h 176"/>
                <a:gd name="T8" fmla="*/ 456859240 w 176"/>
                <a:gd name="T9" fmla="*/ 58708411 h 176"/>
                <a:gd name="T10" fmla="*/ 423017662 w 176"/>
                <a:gd name="T11" fmla="*/ 0 h 176"/>
                <a:gd name="T12" fmla="*/ 296112775 w 176"/>
                <a:gd name="T13" fmla="*/ 25161333 h 176"/>
                <a:gd name="T14" fmla="*/ 211508831 w 176"/>
                <a:gd name="T15" fmla="*/ 92257537 h 176"/>
                <a:gd name="T16" fmla="*/ 160746465 w 176"/>
                <a:gd name="T17" fmla="*/ 67096204 h 176"/>
                <a:gd name="T18" fmla="*/ 71913866 w 176"/>
                <a:gd name="T19" fmla="*/ 142578154 h 176"/>
                <a:gd name="T20" fmla="*/ 93063310 w 176"/>
                <a:gd name="T21" fmla="*/ 209674358 h 176"/>
                <a:gd name="T22" fmla="*/ 25380155 w 176"/>
                <a:gd name="T23" fmla="*/ 293544102 h 176"/>
                <a:gd name="T24" fmla="*/ 0 w 176"/>
                <a:gd name="T25" fmla="*/ 419348717 h 176"/>
                <a:gd name="T26" fmla="*/ 59221732 w 176"/>
                <a:gd name="T27" fmla="*/ 452897843 h 176"/>
                <a:gd name="T28" fmla="*/ 71913866 w 176"/>
                <a:gd name="T29" fmla="*/ 561926871 h 176"/>
                <a:gd name="T30" fmla="*/ 143825676 w 176"/>
                <a:gd name="T31" fmla="*/ 666764050 h 176"/>
                <a:gd name="T32" fmla="*/ 177667254 w 176"/>
                <a:gd name="T33" fmla="*/ 666764050 h 176"/>
                <a:gd name="T34" fmla="*/ 287651352 w 176"/>
                <a:gd name="T35" fmla="*/ 679345740 h 176"/>
                <a:gd name="T36" fmla="*/ 321492930 w 176"/>
                <a:gd name="T37" fmla="*/ 738054151 h 176"/>
                <a:gd name="T38" fmla="*/ 448397817 w 176"/>
                <a:gd name="T39" fmla="*/ 712892818 h 176"/>
                <a:gd name="T40" fmla="*/ 533001761 w 176"/>
                <a:gd name="T41" fmla="*/ 645796614 h 176"/>
                <a:gd name="T42" fmla="*/ 583764127 w 176"/>
                <a:gd name="T43" fmla="*/ 670957947 h 176"/>
                <a:gd name="T44" fmla="*/ 672596726 w 176"/>
                <a:gd name="T45" fmla="*/ 595475997 h 176"/>
                <a:gd name="T46" fmla="*/ 651447282 w 176"/>
                <a:gd name="T47" fmla="*/ 528379793 h 176"/>
                <a:gd name="T48" fmla="*/ 719130437 w 176"/>
                <a:gd name="T49" fmla="*/ 444510049 h 176"/>
                <a:gd name="T50" fmla="*/ 744510592 w 176"/>
                <a:gd name="T51" fmla="*/ 318705434 h 176"/>
                <a:gd name="T52" fmla="*/ 710669015 w 176"/>
                <a:gd name="T53" fmla="*/ 410962971 h 176"/>
                <a:gd name="T54" fmla="*/ 676827437 w 176"/>
                <a:gd name="T55" fmla="*/ 419348717 h 176"/>
                <a:gd name="T56" fmla="*/ 621836416 w 176"/>
                <a:gd name="T57" fmla="*/ 511606254 h 176"/>
                <a:gd name="T58" fmla="*/ 642985859 w 176"/>
                <a:gd name="T59" fmla="*/ 578702458 h 176"/>
                <a:gd name="T60" fmla="*/ 583764127 w 176"/>
                <a:gd name="T61" fmla="*/ 637410869 h 176"/>
                <a:gd name="T62" fmla="*/ 533001761 w 176"/>
                <a:gd name="T63" fmla="*/ 612249536 h 176"/>
                <a:gd name="T64" fmla="*/ 448397817 w 176"/>
                <a:gd name="T65" fmla="*/ 645796614 h 176"/>
                <a:gd name="T66" fmla="*/ 414556240 w 176"/>
                <a:gd name="T67" fmla="*/ 704507073 h 176"/>
                <a:gd name="T68" fmla="*/ 329954352 w 176"/>
                <a:gd name="T69" fmla="*/ 704507073 h 176"/>
                <a:gd name="T70" fmla="*/ 296112775 w 176"/>
                <a:gd name="T71" fmla="*/ 645796614 h 176"/>
                <a:gd name="T72" fmla="*/ 211508831 w 176"/>
                <a:gd name="T73" fmla="*/ 612249536 h 176"/>
                <a:gd name="T74" fmla="*/ 164977176 w 176"/>
                <a:gd name="T75" fmla="*/ 637410869 h 176"/>
                <a:gd name="T76" fmla="*/ 101524733 w 176"/>
                <a:gd name="T77" fmla="*/ 578702458 h 176"/>
                <a:gd name="T78" fmla="*/ 122674176 w 176"/>
                <a:gd name="T79" fmla="*/ 511606254 h 176"/>
                <a:gd name="T80" fmla="*/ 67683155 w 176"/>
                <a:gd name="T81" fmla="*/ 419348717 h 176"/>
                <a:gd name="T82" fmla="*/ 33841578 w 176"/>
                <a:gd name="T83" fmla="*/ 410962971 h 176"/>
                <a:gd name="T84" fmla="*/ 67683155 w 176"/>
                <a:gd name="T85" fmla="*/ 318705434 h 176"/>
                <a:gd name="T86" fmla="*/ 122674176 w 176"/>
                <a:gd name="T87" fmla="*/ 226447897 h 176"/>
                <a:gd name="T88" fmla="*/ 101524733 w 176"/>
                <a:gd name="T89" fmla="*/ 159351693 h 176"/>
                <a:gd name="T90" fmla="*/ 160746465 w 176"/>
                <a:gd name="T91" fmla="*/ 100643282 h 176"/>
                <a:gd name="T92" fmla="*/ 211508831 w 176"/>
                <a:gd name="T93" fmla="*/ 125804615 h 176"/>
                <a:gd name="T94" fmla="*/ 296112775 w 176"/>
                <a:gd name="T95" fmla="*/ 92257537 h 176"/>
                <a:gd name="T96" fmla="*/ 329954352 w 176"/>
                <a:gd name="T97" fmla="*/ 33547078 h 176"/>
                <a:gd name="T98" fmla="*/ 414556240 w 176"/>
                <a:gd name="T99" fmla="*/ 33547078 h 176"/>
                <a:gd name="T100" fmla="*/ 448397817 w 176"/>
                <a:gd name="T101" fmla="*/ 92257537 h 176"/>
                <a:gd name="T102" fmla="*/ 533001761 w 176"/>
                <a:gd name="T103" fmla="*/ 125804615 h 176"/>
                <a:gd name="T104" fmla="*/ 583764127 w 176"/>
                <a:gd name="T105" fmla="*/ 100643282 h 176"/>
                <a:gd name="T106" fmla="*/ 642985859 w 176"/>
                <a:gd name="T107" fmla="*/ 163545590 h 176"/>
                <a:gd name="T108" fmla="*/ 621836416 w 176"/>
                <a:gd name="T109" fmla="*/ 226447897 h 176"/>
                <a:gd name="T110" fmla="*/ 676827437 w 176"/>
                <a:gd name="T111" fmla="*/ 318705434 h 176"/>
                <a:gd name="T112" fmla="*/ 710669015 w 176"/>
                <a:gd name="T113" fmla="*/ 410962971 h 176"/>
                <a:gd name="T114" fmla="*/ 203047408 w 176"/>
                <a:gd name="T115" fmla="*/ 369028099 h 176"/>
                <a:gd name="T116" fmla="*/ 541463184 w 176"/>
                <a:gd name="T117" fmla="*/ 369028099 h 176"/>
                <a:gd name="T118" fmla="*/ 372255296 w 176"/>
                <a:gd name="T119" fmla="*/ 503218460 h 176"/>
                <a:gd name="T120" fmla="*/ 372255296 w 176"/>
                <a:gd name="T121" fmla="*/ 234835691 h 176"/>
                <a:gd name="T122" fmla="*/ 372255296 w 176"/>
                <a:gd name="T123" fmla="*/ 503218460 h 1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6" h="176">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Rectangle 98"/>
            <p:cNvSpPr>
              <a:spLocks noChangeArrowheads="1"/>
            </p:cNvSpPr>
            <p:nvPr/>
          </p:nvSpPr>
          <p:spPr bwMode="auto">
            <a:xfrm>
              <a:off x="2200244" y="2344033"/>
              <a:ext cx="2608889" cy="36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b="1" dirty="0">
                  <a:latin typeface="Roboto" pitchFamily="2" charset="0"/>
                </a:rPr>
                <a:t>RISK MANAGEMENT</a:t>
              </a:r>
              <a:endParaRPr lang="en-US" altLang="en-US" dirty="0">
                <a:latin typeface="Lato" pitchFamily="34" charset="0"/>
              </a:endParaRPr>
            </a:p>
          </p:txBody>
        </p:sp>
      </p:grpSp>
      <p:pic>
        <p:nvPicPr>
          <p:cNvPr id="26" name="Picture 25"/>
          <p:cNvPicPr/>
          <p:nvPr/>
        </p:nvPicPr>
        <p:blipFill>
          <a:blip r:embed="rId2">
            <a:extLst>
              <a:ext uri="{28A0092B-C50C-407E-A947-70E740481C1C}">
                <a14:useLocalDpi xmlns:a14="http://schemas.microsoft.com/office/drawing/2010/main" val="0"/>
              </a:ext>
            </a:extLst>
          </a:blip>
          <a:srcRect/>
          <a:stretch>
            <a:fillRect/>
          </a:stretch>
        </p:blipFill>
        <p:spPr bwMode="auto">
          <a:xfrm>
            <a:off x="631828" y="1475489"/>
            <a:ext cx="11152341" cy="4800614"/>
          </a:xfrm>
          <a:prstGeom prst="rect">
            <a:avLst/>
          </a:prstGeom>
          <a:noFill/>
          <a:ln>
            <a:noFill/>
          </a:ln>
        </p:spPr>
      </p:pic>
    </p:spTree>
    <p:extLst>
      <p:ext uri="{BB962C8B-B14F-4D97-AF65-F5344CB8AC3E}">
        <p14:creationId xmlns:p14="http://schemas.microsoft.com/office/powerpoint/2010/main" val="139590279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750"/>
                            </p:stCondLst>
                            <p:childTnLst>
                              <p:par>
                                <p:cTn id="13" presetID="3" presetClass="entr" presetSubtype="1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a:spLocks/>
          </p:cNvSpPr>
          <p:nvPr/>
        </p:nvSpPr>
        <p:spPr bwMode="auto">
          <a:xfrm>
            <a:off x="-1628775" y="-207963"/>
            <a:ext cx="10618788" cy="4008438"/>
          </a:xfrm>
          <a:custGeom>
            <a:avLst/>
            <a:gdLst>
              <a:gd name="T0" fmla="*/ 2147483646 w 652"/>
              <a:gd name="T1" fmla="*/ 2147483646 h 244"/>
              <a:gd name="T2" fmla="*/ 2147483646 w 652"/>
              <a:gd name="T3" fmla="*/ 2147483646 h 244"/>
              <a:gd name="T4" fmla="*/ 2147483646 w 652"/>
              <a:gd name="T5" fmla="*/ 2147483646 h 244"/>
              <a:gd name="T6" fmla="*/ 2147483646 w 652"/>
              <a:gd name="T7" fmla="*/ 2147483646 h 244"/>
              <a:gd name="T8" fmla="*/ 2147483646 w 652"/>
              <a:gd name="T9" fmla="*/ 2147483646 h 244"/>
              <a:gd name="T10" fmla="*/ 2147483646 w 652"/>
              <a:gd name="T11" fmla="*/ 2147483646 h 244"/>
              <a:gd name="T12" fmla="*/ 2147483646 w 652"/>
              <a:gd name="T13" fmla="*/ 2147483646 h 244"/>
              <a:gd name="T14" fmla="*/ 2147483646 w 652"/>
              <a:gd name="T15" fmla="*/ 2147483646 h 244"/>
              <a:gd name="T16" fmla="*/ 2147483646 w 652"/>
              <a:gd name="T17" fmla="*/ 2147483646 h 244"/>
              <a:gd name="T18" fmla="*/ 2147483646 w 652"/>
              <a:gd name="T19" fmla="*/ 2147483646 h 244"/>
              <a:gd name="T20" fmla="*/ 2147483646 w 652"/>
              <a:gd name="T21" fmla="*/ 2147483646 h 244"/>
              <a:gd name="T22" fmla="*/ 2147483646 w 652"/>
              <a:gd name="T23" fmla="*/ 2147483646 h 244"/>
              <a:gd name="T24" fmla="*/ 2147483646 w 652"/>
              <a:gd name="T25" fmla="*/ 2147483646 h 244"/>
              <a:gd name="T26" fmla="*/ 2147483646 w 652"/>
              <a:gd name="T27" fmla="*/ 2147483646 h 244"/>
              <a:gd name="T28" fmla="*/ 2147483646 w 652"/>
              <a:gd name="T29" fmla="*/ 2147483646 h 244"/>
              <a:gd name="T30" fmla="*/ 2147483646 w 652"/>
              <a:gd name="T31" fmla="*/ 2147483646 h 244"/>
              <a:gd name="T32" fmla="*/ 2147483646 w 652"/>
              <a:gd name="T33" fmla="*/ 2147483646 h 244"/>
              <a:gd name="T34" fmla="*/ 2147483646 w 652"/>
              <a:gd name="T35" fmla="*/ 2147483646 h 244"/>
              <a:gd name="T36" fmla="*/ 2147483646 w 652"/>
              <a:gd name="T37" fmla="*/ 2147483646 h 244"/>
              <a:gd name="T38" fmla="*/ 2147483646 w 652"/>
              <a:gd name="T39" fmla="*/ 2147483646 h 244"/>
              <a:gd name="T40" fmla="*/ 2147483646 w 652"/>
              <a:gd name="T41" fmla="*/ 2147483646 h 244"/>
              <a:gd name="T42" fmla="*/ 2147483646 w 652"/>
              <a:gd name="T43" fmla="*/ 2147483646 h 244"/>
              <a:gd name="T44" fmla="*/ 2147483646 w 652"/>
              <a:gd name="T45" fmla="*/ 2147483646 h 244"/>
              <a:gd name="T46" fmla="*/ 2147483646 w 652"/>
              <a:gd name="T47" fmla="*/ 2147483646 h 244"/>
              <a:gd name="T48" fmla="*/ 2147483646 w 652"/>
              <a:gd name="T49" fmla="*/ 2147483646 h 244"/>
              <a:gd name="T50" fmla="*/ 2147483646 w 652"/>
              <a:gd name="T51" fmla="*/ 2147483646 h 244"/>
              <a:gd name="T52" fmla="*/ 2147483646 w 652"/>
              <a:gd name="T53" fmla="*/ 2147483646 h 244"/>
              <a:gd name="T54" fmla="*/ 2147483646 w 652"/>
              <a:gd name="T55" fmla="*/ 2147483646 h 244"/>
              <a:gd name="T56" fmla="*/ 2147483646 w 652"/>
              <a:gd name="T57" fmla="*/ 2147483646 h 244"/>
              <a:gd name="T58" fmla="*/ 2147483646 w 652"/>
              <a:gd name="T59" fmla="*/ 2147483646 h 244"/>
              <a:gd name="T60" fmla="*/ 2147483646 w 652"/>
              <a:gd name="T61" fmla="*/ 2147483646 h 244"/>
              <a:gd name="T62" fmla="*/ 2147483646 w 652"/>
              <a:gd name="T63" fmla="*/ 2147483646 h 244"/>
              <a:gd name="T64" fmla="*/ 2147483646 w 652"/>
              <a:gd name="T65" fmla="*/ 2147483646 h 244"/>
              <a:gd name="T66" fmla="*/ 2147483646 w 652"/>
              <a:gd name="T67" fmla="*/ 2147483646 h 244"/>
              <a:gd name="T68" fmla="*/ 2147483646 w 652"/>
              <a:gd name="T69" fmla="*/ 2147483646 h 244"/>
              <a:gd name="T70" fmla="*/ 2147483646 w 652"/>
              <a:gd name="T71" fmla="*/ 2147483646 h 244"/>
              <a:gd name="T72" fmla="*/ 2147483646 w 652"/>
              <a:gd name="T73" fmla="*/ 2147483646 h 244"/>
              <a:gd name="T74" fmla="*/ 2147483646 w 652"/>
              <a:gd name="T75" fmla="*/ 2147483646 h 244"/>
              <a:gd name="T76" fmla="*/ 2147483646 w 652"/>
              <a:gd name="T77" fmla="*/ 2147483646 h 244"/>
              <a:gd name="T78" fmla="*/ 2147483646 w 652"/>
              <a:gd name="T79" fmla="*/ 2147483646 h 244"/>
              <a:gd name="T80" fmla="*/ 2147483646 w 652"/>
              <a:gd name="T81" fmla="*/ 2147483646 h 244"/>
              <a:gd name="T82" fmla="*/ 2147483646 w 652"/>
              <a:gd name="T83" fmla="*/ 2147483646 h 244"/>
              <a:gd name="T84" fmla="*/ 2147483646 w 652"/>
              <a:gd name="T85" fmla="*/ 2147483646 h 244"/>
              <a:gd name="T86" fmla="*/ 2147483646 w 652"/>
              <a:gd name="T87" fmla="*/ 2147483646 h 244"/>
              <a:gd name="T88" fmla="*/ 2147483646 w 652"/>
              <a:gd name="T89" fmla="*/ 2147483646 h 244"/>
              <a:gd name="T90" fmla="*/ 2147483646 w 652"/>
              <a:gd name="T91" fmla="*/ 2147483646 h 244"/>
              <a:gd name="T92" fmla="*/ 2147483646 w 652"/>
              <a:gd name="T93" fmla="*/ 2147483646 h 244"/>
              <a:gd name="T94" fmla="*/ 2147483646 w 652"/>
              <a:gd name="T95" fmla="*/ 2147483646 h 244"/>
              <a:gd name="T96" fmla="*/ 2147483646 w 652"/>
              <a:gd name="T97" fmla="*/ 2147483646 h 244"/>
              <a:gd name="T98" fmla="*/ 2147483646 w 652"/>
              <a:gd name="T99" fmla="*/ 2147483646 h 244"/>
              <a:gd name="T100" fmla="*/ 2147483646 w 652"/>
              <a:gd name="T101" fmla="*/ 2147483646 h 244"/>
              <a:gd name="T102" fmla="*/ 1591352416 w 652"/>
              <a:gd name="T103" fmla="*/ 2147483646 h 244"/>
              <a:gd name="T104" fmla="*/ 2147483646 w 652"/>
              <a:gd name="T105" fmla="*/ 2147483646 h 244"/>
              <a:gd name="T106" fmla="*/ 2147483646 w 652"/>
              <a:gd name="T107" fmla="*/ 2147483646 h 244"/>
              <a:gd name="T108" fmla="*/ 2147483646 w 652"/>
              <a:gd name="T109" fmla="*/ 2147483646 h 244"/>
              <a:gd name="T110" fmla="*/ 2147483646 w 652"/>
              <a:gd name="T111" fmla="*/ 2147483646 h 2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52" h="244">
                <a:moveTo>
                  <a:pt x="583" y="244"/>
                </a:moveTo>
                <a:cubicBezTo>
                  <a:pt x="583" y="244"/>
                  <a:pt x="594" y="244"/>
                  <a:pt x="594" y="243"/>
                </a:cubicBezTo>
                <a:cubicBezTo>
                  <a:pt x="594" y="243"/>
                  <a:pt x="586" y="241"/>
                  <a:pt x="585" y="241"/>
                </a:cubicBezTo>
                <a:cubicBezTo>
                  <a:pt x="584" y="241"/>
                  <a:pt x="583" y="242"/>
                  <a:pt x="582" y="242"/>
                </a:cubicBezTo>
                <a:cubicBezTo>
                  <a:pt x="578" y="243"/>
                  <a:pt x="573" y="242"/>
                  <a:pt x="568" y="242"/>
                </a:cubicBezTo>
                <a:cubicBezTo>
                  <a:pt x="548" y="241"/>
                  <a:pt x="524" y="242"/>
                  <a:pt x="502" y="240"/>
                </a:cubicBezTo>
                <a:cubicBezTo>
                  <a:pt x="495" y="239"/>
                  <a:pt x="485" y="237"/>
                  <a:pt x="477" y="236"/>
                </a:cubicBezTo>
                <a:cubicBezTo>
                  <a:pt x="476" y="235"/>
                  <a:pt x="474" y="236"/>
                  <a:pt x="474" y="235"/>
                </a:cubicBezTo>
                <a:cubicBezTo>
                  <a:pt x="473" y="235"/>
                  <a:pt x="471" y="236"/>
                  <a:pt x="471" y="235"/>
                </a:cubicBezTo>
                <a:cubicBezTo>
                  <a:pt x="470" y="234"/>
                  <a:pt x="468" y="235"/>
                  <a:pt x="468" y="234"/>
                </a:cubicBezTo>
                <a:cubicBezTo>
                  <a:pt x="464" y="235"/>
                  <a:pt x="466" y="232"/>
                  <a:pt x="468" y="234"/>
                </a:cubicBezTo>
                <a:cubicBezTo>
                  <a:pt x="468" y="234"/>
                  <a:pt x="471" y="233"/>
                  <a:pt x="471" y="235"/>
                </a:cubicBezTo>
                <a:cubicBezTo>
                  <a:pt x="472" y="235"/>
                  <a:pt x="474" y="234"/>
                  <a:pt x="474" y="235"/>
                </a:cubicBezTo>
                <a:cubicBezTo>
                  <a:pt x="475" y="235"/>
                  <a:pt x="477" y="234"/>
                  <a:pt x="477" y="236"/>
                </a:cubicBezTo>
                <a:cubicBezTo>
                  <a:pt x="478" y="235"/>
                  <a:pt x="484" y="237"/>
                  <a:pt x="485" y="237"/>
                </a:cubicBezTo>
                <a:cubicBezTo>
                  <a:pt x="490" y="237"/>
                  <a:pt x="482" y="235"/>
                  <a:pt x="476" y="235"/>
                </a:cubicBezTo>
                <a:cubicBezTo>
                  <a:pt x="471" y="234"/>
                  <a:pt x="468" y="233"/>
                  <a:pt x="465" y="233"/>
                </a:cubicBezTo>
                <a:cubicBezTo>
                  <a:pt x="463" y="235"/>
                  <a:pt x="461" y="232"/>
                  <a:pt x="465" y="233"/>
                </a:cubicBezTo>
                <a:cubicBezTo>
                  <a:pt x="458" y="231"/>
                  <a:pt x="473" y="233"/>
                  <a:pt x="477" y="233"/>
                </a:cubicBezTo>
                <a:cubicBezTo>
                  <a:pt x="484" y="234"/>
                  <a:pt x="490" y="236"/>
                  <a:pt x="497" y="236"/>
                </a:cubicBezTo>
                <a:cubicBezTo>
                  <a:pt x="504" y="236"/>
                  <a:pt x="509" y="236"/>
                  <a:pt x="517" y="236"/>
                </a:cubicBezTo>
                <a:cubicBezTo>
                  <a:pt x="545" y="237"/>
                  <a:pt x="578" y="238"/>
                  <a:pt x="601" y="235"/>
                </a:cubicBezTo>
                <a:cubicBezTo>
                  <a:pt x="608" y="234"/>
                  <a:pt x="615" y="232"/>
                  <a:pt x="622" y="231"/>
                </a:cubicBezTo>
                <a:cubicBezTo>
                  <a:pt x="630" y="230"/>
                  <a:pt x="638" y="230"/>
                  <a:pt x="645" y="228"/>
                </a:cubicBezTo>
                <a:cubicBezTo>
                  <a:pt x="645" y="228"/>
                  <a:pt x="646" y="227"/>
                  <a:pt x="648" y="226"/>
                </a:cubicBezTo>
                <a:cubicBezTo>
                  <a:pt x="647" y="226"/>
                  <a:pt x="652" y="226"/>
                  <a:pt x="651" y="225"/>
                </a:cubicBezTo>
                <a:cubicBezTo>
                  <a:pt x="650" y="224"/>
                  <a:pt x="634" y="227"/>
                  <a:pt x="642" y="225"/>
                </a:cubicBezTo>
                <a:cubicBezTo>
                  <a:pt x="647" y="223"/>
                  <a:pt x="634" y="224"/>
                  <a:pt x="631" y="224"/>
                </a:cubicBezTo>
                <a:cubicBezTo>
                  <a:pt x="630" y="224"/>
                  <a:pt x="627" y="224"/>
                  <a:pt x="628" y="223"/>
                </a:cubicBezTo>
                <a:cubicBezTo>
                  <a:pt x="628" y="224"/>
                  <a:pt x="631" y="222"/>
                  <a:pt x="631" y="222"/>
                </a:cubicBezTo>
                <a:cubicBezTo>
                  <a:pt x="629" y="222"/>
                  <a:pt x="624" y="223"/>
                  <a:pt x="621" y="223"/>
                </a:cubicBezTo>
                <a:cubicBezTo>
                  <a:pt x="618" y="223"/>
                  <a:pt x="612" y="225"/>
                  <a:pt x="608" y="225"/>
                </a:cubicBezTo>
                <a:cubicBezTo>
                  <a:pt x="605" y="224"/>
                  <a:pt x="613" y="223"/>
                  <a:pt x="614" y="223"/>
                </a:cubicBezTo>
                <a:cubicBezTo>
                  <a:pt x="616" y="223"/>
                  <a:pt x="620" y="222"/>
                  <a:pt x="613" y="222"/>
                </a:cubicBezTo>
                <a:cubicBezTo>
                  <a:pt x="606" y="223"/>
                  <a:pt x="605" y="223"/>
                  <a:pt x="600" y="223"/>
                </a:cubicBezTo>
                <a:cubicBezTo>
                  <a:pt x="600" y="223"/>
                  <a:pt x="581" y="223"/>
                  <a:pt x="592" y="222"/>
                </a:cubicBezTo>
                <a:cubicBezTo>
                  <a:pt x="598" y="222"/>
                  <a:pt x="614" y="221"/>
                  <a:pt x="621" y="219"/>
                </a:cubicBezTo>
                <a:cubicBezTo>
                  <a:pt x="623" y="219"/>
                  <a:pt x="626" y="219"/>
                  <a:pt x="621" y="219"/>
                </a:cubicBezTo>
                <a:cubicBezTo>
                  <a:pt x="618" y="218"/>
                  <a:pt x="612" y="219"/>
                  <a:pt x="609" y="219"/>
                </a:cubicBezTo>
                <a:cubicBezTo>
                  <a:pt x="608" y="219"/>
                  <a:pt x="595" y="219"/>
                  <a:pt x="604" y="218"/>
                </a:cubicBezTo>
                <a:cubicBezTo>
                  <a:pt x="604" y="218"/>
                  <a:pt x="607" y="218"/>
                  <a:pt x="605" y="218"/>
                </a:cubicBezTo>
                <a:cubicBezTo>
                  <a:pt x="601" y="216"/>
                  <a:pt x="596" y="220"/>
                  <a:pt x="593" y="218"/>
                </a:cubicBezTo>
                <a:cubicBezTo>
                  <a:pt x="593" y="219"/>
                  <a:pt x="592" y="218"/>
                  <a:pt x="593" y="218"/>
                </a:cubicBezTo>
                <a:cubicBezTo>
                  <a:pt x="609" y="216"/>
                  <a:pt x="629" y="214"/>
                  <a:pt x="647" y="211"/>
                </a:cubicBezTo>
                <a:cubicBezTo>
                  <a:pt x="647" y="211"/>
                  <a:pt x="651" y="210"/>
                  <a:pt x="650" y="210"/>
                </a:cubicBezTo>
                <a:cubicBezTo>
                  <a:pt x="649" y="209"/>
                  <a:pt x="643" y="212"/>
                  <a:pt x="645" y="210"/>
                </a:cubicBezTo>
                <a:cubicBezTo>
                  <a:pt x="632" y="210"/>
                  <a:pt x="617" y="213"/>
                  <a:pt x="603" y="214"/>
                </a:cubicBezTo>
                <a:cubicBezTo>
                  <a:pt x="602" y="214"/>
                  <a:pt x="597" y="214"/>
                  <a:pt x="598" y="213"/>
                </a:cubicBezTo>
                <a:cubicBezTo>
                  <a:pt x="598" y="213"/>
                  <a:pt x="613" y="212"/>
                  <a:pt x="615" y="212"/>
                </a:cubicBezTo>
                <a:cubicBezTo>
                  <a:pt x="620" y="211"/>
                  <a:pt x="627" y="211"/>
                  <a:pt x="631" y="210"/>
                </a:cubicBezTo>
                <a:cubicBezTo>
                  <a:pt x="632" y="210"/>
                  <a:pt x="633" y="209"/>
                  <a:pt x="635" y="208"/>
                </a:cubicBezTo>
                <a:cubicBezTo>
                  <a:pt x="637" y="207"/>
                  <a:pt x="642" y="207"/>
                  <a:pt x="646" y="207"/>
                </a:cubicBezTo>
                <a:cubicBezTo>
                  <a:pt x="651" y="205"/>
                  <a:pt x="646" y="207"/>
                  <a:pt x="643" y="205"/>
                </a:cubicBezTo>
                <a:cubicBezTo>
                  <a:pt x="641" y="205"/>
                  <a:pt x="645" y="205"/>
                  <a:pt x="642" y="204"/>
                </a:cubicBezTo>
                <a:cubicBezTo>
                  <a:pt x="642" y="204"/>
                  <a:pt x="636" y="206"/>
                  <a:pt x="637" y="204"/>
                </a:cubicBezTo>
                <a:cubicBezTo>
                  <a:pt x="637" y="204"/>
                  <a:pt x="647" y="204"/>
                  <a:pt x="648" y="202"/>
                </a:cubicBezTo>
                <a:cubicBezTo>
                  <a:pt x="648" y="202"/>
                  <a:pt x="645" y="202"/>
                  <a:pt x="645" y="202"/>
                </a:cubicBezTo>
                <a:cubicBezTo>
                  <a:pt x="644" y="202"/>
                  <a:pt x="646" y="201"/>
                  <a:pt x="644" y="201"/>
                </a:cubicBezTo>
                <a:cubicBezTo>
                  <a:pt x="640" y="201"/>
                  <a:pt x="632" y="202"/>
                  <a:pt x="628" y="202"/>
                </a:cubicBezTo>
                <a:cubicBezTo>
                  <a:pt x="619" y="203"/>
                  <a:pt x="613" y="205"/>
                  <a:pt x="604" y="205"/>
                </a:cubicBezTo>
                <a:cubicBezTo>
                  <a:pt x="597" y="205"/>
                  <a:pt x="613" y="203"/>
                  <a:pt x="614" y="203"/>
                </a:cubicBezTo>
                <a:cubicBezTo>
                  <a:pt x="618" y="202"/>
                  <a:pt x="620" y="203"/>
                  <a:pt x="627" y="201"/>
                </a:cubicBezTo>
                <a:cubicBezTo>
                  <a:pt x="624" y="201"/>
                  <a:pt x="621" y="202"/>
                  <a:pt x="617" y="202"/>
                </a:cubicBezTo>
                <a:cubicBezTo>
                  <a:pt x="614" y="203"/>
                  <a:pt x="609" y="204"/>
                  <a:pt x="608" y="203"/>
                </a:cubicBezTo>
                <a:cubicBezTo>
                  <a:pt x="608" y="203"/>
                  <a:pt x="609" y="201"/>
                  <a:pt x="609" y="201"/>
                </a:cubicBezTo>
                <a:cubicBezTo>
                  <a:pt x="605" y="201"/>
                  <a:pt x="607" y="202"/>
                  <a:pt x="605" y="202"/>
                </a:cubicBezTo>
                <a:cubicBezTo>
                  <a:pt x="603" y="203"/>
                  <a:pt x="592" y="203"/>
                  <a:pt x="589" y="203"/>
                </a:cubicBezTo>
                <a:cubicBezTo>
                  <a:pt x="586" y="203"/>
                  <a:pt x="580" y="203"/>
                  <a:pt x="587" y="202"/>
                </a:cubicBezTo>
                <a:cubicBezTo>
                  <a:pt x="589" y="202"/>
                  <a:pt x="593" y="202"/>
                  <a:pt x="596" y="201"/>
                </a:cubicBezTo>
                <a:cubicBezTo>
                  <a:pt x="596" y="201"/>
                  <a:pt x="596" y="200"/>
                  <a:pt x="597" y="200"/>
                </a:cubicBezTo>
                <a:cubicBezTo>
                  <a:pt x="603" y="198"/>
                  <a:pt x="609" y="199"/>
                  <a:pt x="620" y="198"/>
                </a:cubicBezTo>
                <a:cubicBezTo>
                  <a:pt x="624" y="198"/>
                  <a:pt x="634" y="196"/>
                  <a:pt x="638" y="195"/>
                </a:cubicBezTo>
                <a:cubicBezTo>
                  <a:pt x="644" y="194"/>
                  <a:pt x="635" y="195"/>
                  <a:pt x="630" y="195"/>
                </a:cubicBezTo>
                <a:cubicBezTo>
                  <a:pt x="628" y="195"/>
                  <a:pt x="625" y="194"/>
                  <a:pt x="623" y="194"/>
                </a:cubicBezTo>
                <a:cubicBezTo>
                  <a:pt x="619" y="194"/>
                  <a:pt x="613" y="196"/>
                  <a:pt x="608" y="195"/>
                </a:cubicBezTo>
                <a:cubicBezTo>
                  <a:pt x="603" y="195"/>
                  <a:pt x="611" y="194"/>
                  <a:pt x="612" y="194"/>
                </a:cubicBezTo>
                <a:cubicBezTo>
                  <a:pt x="613" y="194"/>
                  <a:pt x="615" y="195"/>
                  <a:pt x="617" y="194"/>
                </a:cubicBezTo>
                <a:cubicBezTo>
                  <a:pt x="614" y="194"/>
                  <a:pt x="616" y="192"/>
                  <a:pt x="617" y="194"/>
                </a:cubicBezTo>
                <a:cubicBezTo>
                  <a:pt x="619" y="194"/>
                  <a:pt x="620" y="193"/>
                  <a:pt x="621" y="193"/>
                </a:cubicBezTo>
                <a:cubicBezTo>
                  <a:pt x="621" y="193"/>
                  <a:pt x="620" y="193"/>
                  <a:pt x="619" y="193"/>
                </a:cubicBezTo>
                <a:cubicBezTo>
                  <a:pt x="619" y="193"/>
                  <a:pt x="618" y="193"/>
                  <a:pt x="618" y="193"/>
                </a:cubicBezTo>
                <a:cubicBezTo>
                  <a:pt x="618" y="193"/>
                  <a:pt x="619" y="193"/>
                  <a:pt x="619" y="193"/>
                </a:cubicBezTo>
                <a:cubicBezTo>
                  <a:pt x="622" y="193"/>
                  <a:pt x="629" y="191"/>
                  <a:pt x="628" y="191"/>
                </a:cubicBezTo>
                <a:cubicBezTo>
                  <a:pt x="628" y="191"/>
                  <a:pt x="620" y="191"/>
                  <a:pt x="617" y="191"/>
                </a:cubicBezTo>
                <a:cubicBezTo>
                  <a:pt x="613" y="191"/>
                  <a:pt x="608" y="193"/>
                  <a:pt x="603" y="193"/>
                </a:cubicBezTo>
                <a:cubicBezTo>
                  <a:pt x="599" y="192"/>
                  <a:pt x="606" y="192"/>
                  <a:pt x="607" y="192"/>
                </a:cubicBezTo>
                <a:cubicBezTo>
                  <a:pt x="608" y="192"/>
                  <a:pt x="609" y="192"/>
                  <a:pt x="611" y="191"/>
                </a:cubicBezTo>
                <a:cubicBezTo>
                  <a:pt x="609" y="192"/>
                  <a:pt x="594" y="192"/>
                  <a:pt x="601" y="190"/>
                </a:cubicBezTo>
                <a:cubicBezTo>
                  <a:pt x="602" y="190"/>
                  <a:pt x="606" y="189"/>
                  <a:pt x="607" y="188"/>
                </a:cubicBezTo>
                <a:cubicBezTo>
                  <a:pt x="607" y="188"/>
                  <a:pt x="608" y="187"/>
                  <a:pt x="609" y="187"/>
                </a:cubicBezTo>
                <a:cubicBezTo>
                  <a:pt x="605" y="186"/>
                  <a:pt x="585" y="189"/>
                  <a:pt x="581" y="189"/>
                </a:cubicBezTo>
                <a:cubicBezTo>
                  <a:pt x="575" y="189"/>
                  <a:pt x="568" y="188"/>
                  <a:pt x="562" y="188"/>
                </a:cubicBezTo>
                <a:cubicBezTo>
                  <a:pt x="561" y="188"/>
                  <a:pt x="552" y="188"/>
                  <a:pt x="551" y="188"/>
                </a:cubicBezTo>
                <a:cubicBezTo>
                  <a:pt x="552" y="188"/>
                  <a:pt x="558" y="187"/>
                  <a:pt x="556" y="187"/>
                </a:cubicBezTo>
                <a:cubicBezTo>
                  <a:pt x="557" y="187"/>
                  <a:pt x="541" y="187"/>
                  <a:pt x="541" y="186"/>
                </a:cubicBezTo>
                <a:cubicBezTo>
                  <a:pt x="542" y="186"/>
                  <a:pt x="557" y="186"/>
                  <a:pt x="557" y="186"/>
                </a:cubicBezTo>
                <a:cubicBezTo>
                  <a:pt x="561" y="186"/>
                  <a:pt x="563" y="186"/>
                  <a:pt x="567" y="186"/>
                </a:cubicBezTo>
                <a:cubicBezTo>
                  <a:pt x="578" y="185"/>
                  <a:pt x="561" y="185"/>
                  <a:pt x="557" y="185"/>
                </a:cubicBezTo>
                <a:cubicBezTo>
                  <a:pt x="556" y="185"/>
                  <a:pt x="549" y="185"/>
                  <a:pt x="549" y="185"/>
                </a:cubicBezTo>
                <a:cubicBezTo>
                  <a:pt x="550" y="184"/>
                  <a:pt x="564" y="185"/>
                  <a:pt x="566" y="184"/>
                </a:cubicBezTo>
                <a:cubicBezTo>
                  <a:pt x="567" y="184"/>
                  <a:pt x="568" y="184"/>
                  <a:pt x="570" y="183"/>
                </a:cubicBezTo>
                <a:cubicBezTo>
                  <a:pt x="577" y="182"/>
                  <a:pt x="589" y="182"/>
                  <a:pt x="598" y="182"/>
                </a:cubicBezTo>
                <a:cubicBezTo>
                  <a:pt x="604" y="181"/>
                  <a:pt x="592" y="182"/>
                  <a:pt x="593" y="180"/>
                </a:cubicBezTo>
                <a:cubicBezTo>
                  <a:pt x="593" y="180"/>
                  <a:pt x="602" y="180"/>
                  <a:pt x="602" y="180"/>
                </a:cubicBezTo>
                <a:cubicBezTo>
                  <a:pt x="607" y="179"/>
                  <a:pt x="613" y="178"/>
                  <a:pt x="619" y="177"/>
                </a:cubicBezTo>
                <a:cubicBezTo>
                  <a:pt x="622" y="177"/>
                  <a:pt x="627" y="178"/>
                  <a:pt x="626" y="175"/>
                </a:cubicBezTo>
                <a:cubicBezTo>
                  <a:pt x="625" y="174"/>
                  <a:pt x="607" y="176"/>
                  <a:pt x="604" y="176"/>
                </a:cubicBezTo>
                <a:cubicBezTo>
                  <a:pt x="600" y="177"/>
                  <a:pt x="592" y="177"/>
                  <a:pt x="590" y="177"/>
                </a:cubicBezTo>
                <a:cubicBezTo>
                  <a:pt x="588" y="178"/>
                  <a:pt x="581" y="178"/>
                  <a:pt x="579" y="178"/>
                </a:cubicBezTo>
                <a:cubicBezTo>
                  <a:pt x="578" y="178"/>
                  <a:pt x="578" y="178"/>
                  <a:pt x="577" y="177"/>
                </a:cubicBezTo>
                <a:cubicBezTo>
                  <a:pt x="578" y="178"/>
                  <a:pt x="578" y="178"/>
                  <a:pt x="579" y="178"/>
                </a:cubicBezTo>
                <a:cubicBezTo>
                  <a:pt x="580" y="178"/>
                  <a:pt x="580" y="176"/>
                  <a:pt x="579" y="176"/>
                </a:cubicBezTo>
                <a:cubicBezTo>
                  <a:pt x="585" y="175"/>
                  <a:pt x="587" y="176"/>
                  <a:pt x="592" y="175"/>
                </a:cubicBezTo>
                <a:cubicBezTo>
                  <a:pt x="600" y="173"/>
                  <a:pt x="613" y="172"/>
                  <a:pt x="622" y="170"/>
                </a:cubicBezTo>
                <a:cubicBezTo>
                  <a:pt x="628" y="169"/>
                  <a:pt x="617" y="170"/>
                  <a:pt x="614" y="170"/>
                </a:cubicBezTo>
                <a:cubicBezTo>
                  <a:pt x="613" y="169"/>
                  <a:pt x="610" y="170"/>
                  <a:pt x="608" y="170"/>
                </a:cubicBezTo>
                <a:cubicBezTo>
                  <a:pt x="607" y="170"/>
                  <a:pt x="601" y="168"/>
                  <a:pt x="601" y="168"/>
                </a:cubicBezTo>
                <a:cubicBezTo>
                  <a:pt x="601" y="168"/>
                  <a:pt x="617" y="166"/>
                  <a:pt x="620" y="166"/>
                </a:cubicBezTo>
                <a:cubicBezTo>
                  <a:pt x="619" y="166"/>
                  <a:pt x="623" y="166"/>
                  <a:pt x="623" y="165"/>
                </a:cubicBezTo>
                <a:cubicBezTo>
                  <a:pt x="620" y="164"/>
                  <a:pt x="609" y="168"/>
                  <a:pt x="605" y="166"/>
                </a:cubicBezTo>
                <a:cubicBezTo>
                  <a:pt x="604" y="166"/>
                  <a:pt x="606" y="165"/>
                  <a:pt x="604" y="165"/>
                </a:cubicBezTo>
                <a:cubicBezTo>
                  <a:pt x="602" y="165"/>
                  <a:pt x="596" y="166"/>
                  <a:pt x="596" y="165"/>
                </a:cubicBezTo>
                <a:cubicBezTo>
                  <a:pt x="598" y="164"/>
                  <a:pt x="615" y="165"/>
                  <a:pt x="617" y="163"/>
                </a:cubicBezTo>
                <a:cubicBezTo>
                  <a:pt x="617" y="163"/>
                  <a:pt x="607" y="163"/>
                  <a:pt x="615" y="162"/>
                </a:cubicBezTo>
                <a:cubicBezTo>
                  <a:pt x="617" y="162"/>
                  <a:pt x="627" y="161"/>
                  <a:pt x="621" y="160"/>
                </a:cubicBezTo>
                <a:cubicBezTo>
                  <a:pt x="615" y="159"/>
                  <a:pt x="625" y="158"/>
                  <a:pt x="627" y="158"/>
                </a:cubicBezTo>
                <a:cubicBezTo>
                  <a:pt x="626" y="158"/>
                  <a:pt x="630" y="159"/>
                  <a:pt x="630" y="158"/>
                </a:cubicBezTo>
                <a:cubicBezTo>
                  <a:pt x="631" y="157"/>
                  <a:pt x="626" y="156"/>
                  <a:pt x="628" y="157"/>
                </a:cubicBezTo>
                <a:cubicBezTo>
                  <a:pt x="626" y="156"/>
                  <a:pt x="627" y="156"/>
                  <a:pt x="626" y="156"/>
                </a:cubicBezTo>
                <a:cubicBezTo>
                  <a:pt x="625" y="156"/>
                  <a:pt x="609" y="158"/>
                  <a:pt x="619" y="156"/>
                </a:cubicBezTo>
                <a:cubicBezTo>
                  <a:pt x="626" y="155"/>
                  <a:pt x="615" y="156"/>
                  <a:pt x="615" y="154"/>
                </a:cubicBezTo>
                <a:cubicBezTo>
                  <a:pt x="615" y="155"/>
                  <a:pt x="618" y="154"/>
                  <a:pt x="617" y="153"/>
                </a:cubicBezTo>
                <a:cubicBezTo>
                  <a:pt x="617" y="153"/>
                  <a:pt x="615" y="154"/>
                  <a:pt x="612" y="153"/>
                </a:cubicBezTo>
                <a:cubicBezTo>
                  <a:pt x="611" y="153"/>
                  <a:pt x="611" y="152"/>
                  <a:pt x="610" y="152"/>
                </a:cubicBezTo>
                <a:cubicBezTo>
                  <a:pt x="607" y="151"/>
                  <a:pt x="605" y="153"/>
                  <a:pt x="601" y="153"/>
                </a:cubicBezTo>
                <a:cubicBezTo>
                  <a:pt x="594" y="153"/>
                  <a:pt x="586" y="152"/>
                  <a:pt x="578" y="153"/>
                </a:cubicBezTo>
                <a:cubicBezTo>
                  <a:pt x="560" y="153"/>
                  <a:pt x="544" y="153"/>
                  <a:pt x="528" y="152"/>
                </a:cubicBezTo>
                <a:cubicBezTo>
                  <a:pt x="528" y="152"/>
                  <a:pt x="522" y="152"/>
                  <a:pt x="524" y="151"/>
                </a:cubicBezTo>
                <a:cubicBezTo>
                  <a:pt x="524" y="151"/>
                  <a:pt x="527" y="151"/>
                  <a:pt x="529" y="152"/>
                </a:cubicBezTo>
                <a:cubicBezTo>
                  <a:pt x="534" y="152"/>
                  <a:pt x="549" y="152"/>
                  <a:pt x="554" y="152"/>
                </a:cubicBezTo>
                <a:cubicBezTo>
                  <a:pt x="560" y="152"/>
                  <a:pt x="575" y="153"/>
                  <a:pt x="580" y="151"/>
                </a:cubicBezTo>
                <a:cubicBezTo>
                  <a:pt x="578" y="151"/>
                  <a:pt x="580" y="148"/>
                  <a:pt x="582" y="149"/>
                </a:cubicBezTo>
                <a:cubicBezTo>
                  <a:pt x="578" y="147"/>
                  <a:pt x="574" y="149"/>
                  <a:pt x="570" y="149"/>
                </a:cubicBezTo>
                <a:cubicBezTo>
                  <a:pt x="569" y="149"/>
                  <a:pt x="558" y="148"/>
                  <a:pt x="558" y="148"/>
                </a:cubicBezTo>
                <a:cubicBezTo>
                  <a:pt x="559" y="147"/>
                  <a:pt x="566" y="148"/>
                  <a:pt x="567" y="148"/>
                </a:cubicBezTo>
                <a:cubicBezTo>
                  <a:pt x="573" y="148"/>
                  <a:pt x="575" y="148"/>
                  <a:pt x="580" y="147"/>
                </a:cubicBezTo>
                <a:cubicBezTo>
                  <a:pt x="590" y="145"/>
                  <a:pt x="607" y="146"/>
                  <a:pt x="620" y="143"/>
                </a:cubicBezTo>
                <a:cubicBezTo>
                  <a:pt x="622" y="143"/>
                  <a:pt x="623" y="142"/>
                  <a:pt x="627" y="142"/>
                </a:cubicBezTo>
                <a:cubicBezTo>
                  <a:pt x="632" y="141"/>
                  <a:pt x="624" y="140"/>
                  <a:pt x="621" y="140"/>
                </a:cubicBezTo>
                <a:cubicBezTo>
                  <a:pt x="612" y="141"/>
                  <a:pt x="606" y="142"/>
                  <a:pt x="596" y="142"/>
                </a:cubicBezTo>
                <a:cubicBezTo>
                  <a:pt x="590" y="142"/>
                  <a:pt x="598" y="141"/>
                  <a:pt x="601" y="140"/>
                </a:cubicBezTo>
                <a:cubicBezTo>
                  <a:pt x="606" y="140"/>
                  <a:pt x="608" y="139"/>
                  <a:pt x="614" y="138"/>
                </a:cubicBezTo>
                <a:cubicBezTo>
                  <a:pt x="617" y="138"/>
                  <a:pt x="620" y="137"/>
                  <a:pt x="620" y="137"/>
                </a:cubicBezTo>
                <a:cubicBezTo>
                  <a:pt x="620" y="136"/>
                  <a:pt x="613" y="138"/>
                  <a:pt x="612" y="138"/>
                </a:cubicBezTo>
                <a:cubicBezTo>
                  <a:pt x="600" y="139"/>
                  <a:pt x="590" y="137"/>
                  <a:pt x="577" y="137"/>
                </a:cubicBezTo>
                <a:cubicBezTo>
                  <a:pt x="572" y="137"/>
                  <a:pt x="566" y="137"/>
                  <a:pt x="559" y="137"/>
                </a:cubicBezTo>
                <a:cubicBezTo>
                  <a:pt x="557" y="137"/>
                  <a:pt x="546" y="137"/>
                  <a:pt x="547" y="136"/>
                </a:cubicBezTo>
                <a:cubicBezTo>
                  <a:pt x="548" y="135"/>
                  <a:pt x="566" y="137"/>
                  <a:pt x="569" y="136"/>
                </a:cubicBezTo>
                <a:cubicBezTo>
                  <a:pt x="583" y="135"/>
                  <a:pt x="600" y="134"/>
                  <a:pt x="614" y="133"/>
                </a:cubicBezTo>
                <a:cubicBezTo>
                  <a:pt x="618" y="132"/>
                  <a:pt x="628" y="130"/>
                  <a:pt x="621" y="130"/>
                </a:cubicBezTo>
                <a:cubicBezTo>
                  <a:pt x="621" y="130"/>
                  <a:pt x="619" y="131"/>
                  <a:pt x="619" y="130"/>
                </a:cubicBezTo>
                <a:cubicBezTo>
                  <a:pt x="619" y="131"/>
                  <a:pt x="620" y="129"/>
                  <a:pt x="620" y="129"/>
                </a:cubicBezTo>
                <a:cubicBezTo>
                  <a:pt x="619" y="129"/>
                  <a:pt x="605" y="130"/>
                  <a:pt x="613" y="129"/>
                </a:cubicBezTo>
                <a:cubicBezTo>
                  <a:pt x="615" y="129"/>
                  <a:pt x="620" y="128"/>
                  <a:pt x="621" y="127"/>
                </a:cubicBezTo>
                <a:cubicBezTo>
                  <a:pt x="627" y="125"/>
                  <a:pt x="609" y="128"/>
                  <a:pt x="604" y="128"/>
                </a:cubicBezTo>
                <a:cubicBezTo>
                  <a:pt x="589" y="129"/>
                  <a:pt x="576" y="129"/>
                  <a:pt x="559" y="128"/>
                </a:cubicBezTo>
                <a:cubicBezTo>
                  <a:pt x="557" y="128"/>
                  <a:pt x="550" y="127"/>
                  <a:pt x="550" y="127"/>
                </a:cubicBezTo>
                <a:cubicBezTo>
                  <a:pt x="551" y="127"/>
                  <a:pt x="569" y="126"/>
                  <a:pt x="573" y="126"/>
                </a:cubicBezTo>
                <a:cubicBezTo>
                  <a:pt x="585" y="126"/>
                  <a:pt x="587" y="126"/>
                  <a:pt x="593" y="125"/>
                </a:cubicBezTo>
                <a:cubicBezTo>
                  <a:pt x="592" y="125"/>
                  <a:pt x="603" y="123"/>
                  <a:pt x="602" y="123"/>
                </a:cubicBezTo>
                <a:cubicBezTo>
                  <a:pt x="601" y="122"/>
                  <a:pt x="597" y="124"/>
                  <a:pt x="595" y="123"/>
                </a:cubicBezTo>
                <a:cubicBezTo>
                  <a:pt x="593" y="125"/>
                  <a:pt x="590" y="122"/>
                  <a:pt x="595" y="123"/>
                </a:cubicBezTo>
                <a:cubicBezTo>
                  <a:pt x="601" y="121"/>
                  <a:pt x="610" y="123"/>
                  <a:pt x="614" y="121"/>
                </a:cubicBezTo>
                <a:cubicBezTo>
                  <a:pt x="615" y="121"/>
                  <a:pt x="614" y="120"/>
                  <a:pt x="615" y="120"/>
                </a:cubicBezTo>
                <a:cubicBezTo>
                  <a:pt x="617" y="119"/>
                  <a:pt x="621" y="119"/>
                  <a:pt x="621" y="119"/>
                </a:cubicBezTo>
                <a:cubicBezTo>
                  <a:pt x="621" y="119"/>
                  <a:pt x="607" y="119"/>
                  <a:pt x="614" y="117"/>
                </a:cubicBezTo>
                <a:cubicBezTo>
                  <a:pt x="616" y="117"/>
                  <a:pt x="621" y="117"/>
                  <a:pt x="621" y="116"/>
                </a:cubicBezTo>
                <a:cubicBezTo>
                  <a:pt x="620" y="115"/>
                  <a:pt x="608" y="117"/>
                  <a:pt x="605" y="117"/>
                </a:cubicBezTo>
                <a:cubicBezTo>
                  <a:pt x="597" y="117"/>
                  <a:pt x="591" y="117"/>
                  <a:pt x="583" y="117"/>
                </a:cubicBezTo>
                <a:cubicBezTo>
                  <a:pt x="581" y="117"/>
                  <a:pt x="577" y="117"/>
                  <a:pt x="574" y="117"/>
                </a:cubicBezTo>
                <a:cubicBezTo>
                  <a:pt x="573" y="117"/>
                  <a:pt x="572" y="117"/>
                  <a:pt x="571" y="117"/>
                </a:cubicBezTo>
                <a:cubicBezTo>
                  <a:pt x="568" y="117"/>
                  <a:pt x="566" y="117"/>
                  <a:pt x="566" y="117"/>
                </a:cubicBezTo>
                <a:cubicBezTo>
                  <a:pt x="567" y="117"/>
                  <a:pt x="569" y="117"/>
                  <a:pt x="571" y="117"/>
                </a:cubicBezTo>
                <a:cubicBezTo>
                  <a:pt x="572" y="117"/>
                  <a:pt x="573" y="117"/>
                  <a:pt x="574" y="117"/>
                </a:cubicBezTo>
                <a:cubicBezTo>
                  <a:pt x="574" y="117"/>
                  <a:pt x="574" y="117"/>
                  <a:pt x="574" y="117"/>
                </a:cubicBezTo>
                <a:cubicBezTo>
                  <a:pt x="579" y="117"/>
                  <a:pt x="595" y="116"/>
                  <a:pt x="603" y="115"/>
                </a:cubicBezTo>
                <a:cubicBezTo>
                  <a:pt x="608" y="115"/>
                  <a:pt x="607" y="115"/>
                  <a:pt x="609" y="114"/>
                </a:cubicBezTo>
                <a:cubicBezTo>
                  <a:pt x="613" y="112"/>
                  <a:pt x="603" y="114"/>
                  <a:pt x="600" y="114"/>
                </a:cubicBezTo>
                <a:cubicBezTo>
                  <a:pt x="587" y="115"/>
                  <a:pt x="569" y="114"/>
                  <a:pt x="557" y="113"/>
                </a:cubicBezTo>
                <a:cubicBezTo>
                  <a:pt x="547" y="112"/>
                  <a:pt x="542" y="112"/>
                  <a:pt x="529" y="111"/>
                </a:cubicBezTo>
                <a:cubicBezTo>
                  <a:pt x="524" y="111"/>
                  <a:pt x="509" y="112"/>
                  <a:pt x="514" y="110"/>
                </a:cubicBezTo>
                <a:cubicBezTo>
                  <a:pt x="517" y="109"/>
                  <a:pt x="524" y="110"/>
                  <a:pt x="526" y="110"/>
                </a:cubicBezTo>
                <a:cubicBezTo>
                  <a:pt x="528" y="110"/>
                  <a:pt x="539" y="110"/>
                  <a:pt x="531" y="109"/>
                </a:cubicBezTo>
                <a:cubicBezTo>
                  <a:pt x="522" y="107"/>
                  <a:pt x="540" y="108"/>
                  <a:pt x="539" y="108"/>
                </a:cubicBezTo>
                <a:cubicBezTo>
                  <a:pt x="539" y="107"/>
                  <a:pt x="528" y="107"/>
                  <a:pt x="526" y="107"/>
                </a:cubicBezTo>
                <a:cubicBezTo>
                  <a:pt x="520" y="106"/>
                  <a:pt x="514" y="105"/>
                  <a:pt x="509" y="105"/>
                </a:cubicBezTo>
                <a:cubicBezTo>
                  <a:pt x="505" y="104"/>
                  <a:pt x="513" y="103"/>
                  <a:pt x="513" y="103"/>
                </a:cubicBezTo>
                <a:cubicBezTo>
                  <a:pt x="519" y="103"/>
                  <a:pt x="531" y="105"/>
                  <a:pt x="534" y="105"/>
                </a:cubicBezTo>
                <a:cubicBezTo>
                  <a:pt x="534" y="104"/>
                  <a:pt x="533" y="103"/>
                  <a:pt x="534" y="102"/>
                </a:cubicBezTo>
                <a:cubicBezTo>
                  <a:pt x="535" y="102"/>
                  <a:pt x="537" y="103"/>
                  <a:pt x="539" y="102"/>
                </a:cubicBezTo>
                <a:cubicBezTo>
                  <a:pt x="541" y="102"/>
                  <a:pt x="542" y="101"/>
                  <a:pt x="544" y="101"/>
                </a:cubicBezTo>
                <a:cubicBezTo>
                  <a:pt x="547" y="100"/>
                  <a:pt x="550" y="100"/>
                  <a:pt x="552" y="100"/>
                </a:cubicBezTo>
                <a:cubicBezTo>
                  <a:pt x="553" y="99"/>
                  <a:pt x="549" y="99"/>
                  <a:pt x="553" y="99"/>
                </a:cubicBezTo>
                <a:cubicBezTo>
                  <a:pt x="560" y="98"/>
                  <a:pt x="565" y="99"/>
                  <a:pt x="572" y="99"/>
                </a:cubicBezTo>
                <a:cubicBezTo>
                  <a:pt x="579" y="99"/>
                  <a:pt x="566" y="98"/>
                  <a:pt x="564" y="98"/>
                </a:cubicBezTo>
                <a:cubicBezTo>
                  <a:pt x="560" y="98"/>
                  <a:pt x="554" y="98"/>
                  <a:pt x="550" y="98"/>
                </a:cubicBezTo>
                <a:cubicBezTo>
                  <a:pt x="551" y="98"/>
                  <a:pt x="542" y="98"/>
                  <a:pt x="541" y="97"/>
                </a:cubicBezTo>
                <a:cubicBezTo>
                  <a:pt x="541" y="96"/>
                  <a:pt x="531" y="97"/>
                  <a:pt x="529" y="96"/>
                </a:cubicBezTo>
                <a:cubicBezTo>
                  <a:pt x="529" y="96"/>
                  <a:pt x="526" y="94"/>
                  <a:pt x="526" y="95"/>
                </a:cubicBezTo>
                <a:cubicBezTo>
                  <a:pt x="527" y="94"/>
                  <a:pt x="534" y="95"/>
                  <a:pt x="536" y="95"/>
                </a:cubicBezTo>
                <a:cubicBezTo>
                  <a:pt x="550" y="96"/>
                  <a:pt x="559" y="96"/>
                  <a:pt x="567" y="96"/>
                </a:cubicBezTo>
                <a:cubicBezTo>
                  <a:pt x="573" y="96"/>
                  <a:pt x="582" y="95"/>
                  <a:pt x="587" y="95"/>
                </a:cubicBezTo>
                <a:cubicBezTo>
                  <a:pt x="585" y="95"/>
                  <a:pt x="589" y="93"/>
                  <a:pt x="591" y="93"/>
                </a:cubicBezTo>
                <a:cubicBezTo>
                  <a:pt x="590" y="93"/>
                  <a:pt x="588" y="93"/>
                  <a:pt x="587" y="93"/>
                </a:cubicBezTo>
                <a:cubicBezTo>
                  <a:pt x="578" y="93"/>
                  <a:pt x="558" y="94"/>
                  <a:pt x="544" y="93"/>
                </a:cubicBezTo>
                <a:cubicBezTo>
                  <a:pt x="539" y="93"/>
                  <a:pt x="532" y="94"/>
                  <a:pt x="528" y="92"/>
                </a:cubicBezTo>
                <a:cubicBezTo>
                  <a:pt x="528" y="92"/>
                  <a:pt x="527" y="92"/>
                  <a:pt x="527" y="92"/>
                </a:cubicBezTo>
                <a:cubicBezTo>
                  <a:pt x="527" y="92"/>
                  <a:pt x="527" y="92"/>
                  <a:pt x="528" y="92"/>
                </a:cubicBezTo>
                <a:cubicBezTo>
                  <a:pt x="528" y="92"/>
                  <a:pt x="527" y="91"/>
                  <a:pt x="527" y="91"/>
                </a:cubicBezTo>
                <a:cubicBezTo>
                  <a:pt x="526" y="91"/>
                  <a:pt x="526" y="91"/>
                  <a:pt x="526" y="91"/>
                </a:cubicBezTo>
                <a:cubicBezTo>
                  <a:pt x="526" y="90"/>
                  <a:pt x="526" y="91"/>
                  <a:pt x="527" y="91"/>
                </a:cubicBezTo>
                <a:cubicBezTo>
                  <a:pt x="527" y="91"/>
                  <a:pt x="528" y="90"/>
                  <a:pt x="528" y="90"/>
                </a:cubicBezTo>
                <a:cubicBezTo>
                  <a:pt x="526" y="90"/>
                  <a:pt x="524" y="90"/>
                  <a:pt x="522" y="90"/>
                </a:cubicBezTo>
                <a:cubicBezTo>
                  <a:pt x="519" y="89"/>
                  <a:pt x="515" y="88"/>
                  <a:pt x="511" y="87"/>
                </a:cubicBezTo>
                <a:cubicBezTo>
                  <a:pt x="505" y="86"/>
                  <a:pt x="498" y="86"/>
                  <a:pt x="491" y="84"/>
                </a:cubicBezTo>
                <a:cubicBezTo>
                  <a:pt x="487" y="84"/>
                  <a:pt x="491" y="83"/>
                  <a:pt x="492" y="83"/>
                </a:cubicBezTo>
                <a:cubicBezTo>
                  <a:pt x="491" y="83"/>
                  <a:pt x="489" y="82"/>
                  <a:pt x="488" y="82"/>
                </a:cubicBezTo>
                <a:cubicBezTo>
                  <a:pt x="480" y="81"/>
                  <a:pt x="471" y="80"/>
                  <a:pt x="464" y="79"/>
                </a:cubicBezTo>
                <a:cubicBezTo>
                  <a:pt x="460" y="78"/>
                  <a:pt x="456" y="76"/>
                  <a:pt x="453" y="75"/>
                </a:cubicBezTo>
                <a:cubicBezTo>
                  <a:pt x="446" y="74"/>
                  <a:pt x="440" y="71"/>
                  <a:pt x="434" y="69"/>
                </a:cubicBezTo>
                <a:cubicBezTo>
                  <a:pt x="406" y="57"/>
                  <a:pt x="384" y="39"/>
                  <a:pt x="358" y="23"/>
                </a:cubicBezTo>
                <a:cubicBezTo>
                  <a:pt x="354" y="20"/>
                  <a:pt x="349" y="17"/>
                  <a:pt x="344" y="14"/>
                </a:cubicBezTo>
                <a:cubicBezTo>
                  <a:pt x="340" y="11"/>
                  <a:pt x="335" y="8"/>
                  <a:pt x="330" y="6"/>
                </a:cubicBezTo>
                <a:cubicBezTo>
                  <a:pt x="329" y="6"/>
                  <a:pt x="327" y="6"/>
                  <a:pt x="326" y="6"/>
                </a:cubicBezTo>
                <a:cubicBezTo>
                  <a:pt x="325" y="5"/>
                  <a:pt x="323" y="4"/>
                  <a:pt x="322" y="4"/>
                </a:cubicBezTo>
                <a:cubicBezTo>
                  <a:pt x="320" y="3"/>
                  <a:pt x="318" y="3"/>
                  <a:pt x="315" y="2"/>
                </a:cubicBezTo>
                <a:cubicBezTo>
                  <a:pt x="313" y="1"/>
                  <a:pt x="312" y="0"/>
                  <a:pt x="309" y="0"/>
                </a:cubicBezTo>
                <a:cubicBezTo>
                  <a:pt x="310" y="2"/>
                  <a:pt x="316" y="2"/>
                  <a:pt x="315" y="4"/>
                </a:cubicBezTo>
                <a:cubicBezTo>
                  <a:pt x="315" y="4"/>
                  <a:pt x="312" y="4"/>
                  <a:pt x="312" y="4"/>
                </a:cubicBezTo>
                <a:cubicBezTo>
                  <a:pt x="312" y="4"/>
                  <a:pt x="319" y="8"/>
                  <a:pt x="317" y="8"/>
                </a:cubicBezTo>
                <a:cubicBezTo>
                  <a:pt x="317" y="8"/>
                  <a:pt x="301" y="2"/>
                  <a:pt x="309" y="6"/>
                </a:cubicBezTo>
                <a:cubicBezTo>
                  <a:pt x="311" y="8"/>
                  <a:pt x="314" y="8"/>
                  <a:pt x="316" y="10"/>
                </a:cubicBezTo>
                <a:cubicBezTo>
                  <a:pt x="319" y="9"/>
                  <a:pt x="316" y="12"/>
                  <a:pt x="316" y="10"/>
                </a:cubicBezTo>
                <a:cubicBezTo>
                  <a:pt x="308" y="9"/>
                  <a:pt x="303" y="5"/>
                  <a:pt x="295" y="4"/>
                </a:cubicBezTo>
                <a:cubicBezTo>
                  <a:pt x="290" y="4"/>
                  <a:pt x="299" y="7"/>
                  <a:pt x="301" y="8"/>
                </a:cubicBezTo>
                <a:cubicBezTo>
                  <a:pt x="308" y="12"/>
                  <a:pt x="316" y="19"/>
                  <a:pt x="322" y="21"/>
                </a:cubicBezTo>
                <a:cubicBezTo>
                  <a:pt x="324" y="21"/>
                  <a:pt x="322" y="23"/>
                  <a:pt x="322" y="21"/>
                </a:cubicBezTo>
                <a:cubicBezTo>
                  <a:pt x="316" y="22"/>
                  <a:pt x="308" y="17"/>
                  <a:pt x="301" y="15"/>
                </a:cubicBezTo>
                <a:cubicBezTo>
                  <a:pt x="297" y="13"/>
                  <a:pt x="303" y="17"/>
                  <a:pt x="304" y="17"/>
                </a:cubicBezTo>
                <a:cubicBezTo>
                  <a:pt x="316" y="23"/>
                  <a:pt x="328" y="28"/>
                  <a:pt x="339" y="34"/>
                </a:cubicBezTo>
                <a:cubicBezTo>
                  <a:pt x="375" y="54"/>
                  <a:pt x="401" y="80"/>
                  <a:pt x="443" y="95"/>
                </a:cubicBezTo>
                <a:cubicBezTo>
                  <a:pt x="448" y="96"/>
                  <a:pt x="453" y="97"/>
                  <a:pt x="454" y="98"/>
                </a:cubicBezTo>
                <a:cubicBezTo>
                  <a:pt x="454" y="98"/>
                  <a:pt x="452" y="98"/>
                  <a:pt x="452" y="98"/>
                </a:cubicBezTo>
                <a:cubicBezTo>
                  <a:pt x="459" y="101"/>
                  <a:pt x="467" y="101"/>
                  <a:pt x="474" y="103"/>
                </a:cubicBezTo>
                <a:cubicBezTo>
                  <a:pt x="475" y="104"/>
                  <a:pt x="477" y="103"/>
                  <a:pt x="477" y="104"/>
                </a:cubicBezTo>
                <a:cubicBezTo>
                  <a:pt x="482" y="103"/>
                  <a:pt x="479" y="106"/>
                  <a:pt x="477" y="104"/>
                </a:cubicBezTo>
                <a:cubicBezTo>
                  <a:pt x="476" y="104"/>
                  <a:pt x="474" y="105"/>
                  <a:pt x="474" y="103"/>
                </a:cubicBezTo>
                <a:cubicBezTo>
                  <a:pt x="468" y="103"/>
                  <a:pt x="457" y="100"/>
                  <a:pt x="450" y="98"/>
                </a:cubicBezTo>
                <a:cubicBezTo>
                  <a:pt x="448" y="98"/>
                  <a:pt x="442" y="96"/>
                  <a:pt x="442" y="96"/>
                </a:cubicBezTo>
                <a:cubicBezTo>
                  <a:pt x="442" y="96"/>
                  <a:pt x="442" y="96"/>
                  <a:pt x="443" y="96"/>
                </a:cubicBezTo>
                <a:cubicBezTo>
                  <a:pt x="427" y="91"/>
                  <a:pt x="413" y="84"/>
                  <a:pt x="400" y="76"/>
                </a:cubicBezTo>
                <a:cubicBezTo>
                  <a:pt x="374" y="60"/>
                  <a:pt x="348" y="39"/>
                  <a:pt x="318" y="26"/>
                </a:cubicBezTo>
                <a:cubicBezTo>
                  <a:pt x="307" y="21"/>
                  <a:pt x="295" y="17"/>
                  <a:pt x="282" y="13"/>
                </a:cubicBezTo>
                <a:cubicBezTo>
                  <a:pt x="278" y="12"/>
                  <a:pt x="274" y="10"/>
                  <a:pt x="270" y="9"/>
                </a:cubicBezTo>
                <a:cubicBezTo>
                  <a:pt x="261" y="7"/>
                  <a:pt x="274" y="13"/>
                  <a:pt x="276" y="14"/>
                </a:cubicBezTo>
                <a:cubicBezTo>
                  <a:pt x="279" y="15"/>
                  <a:pt x="282" y="16"/>
                  <a:pt x="286" y="18"/>
                </a:cubicBezTo>
                <a:cubicBezTo>
                  <a:pt x="289" y="19"/>
                  <a:pt x="282" y="17"/>
                  <a:pt x="279" y="16"/>
                </a:cubicBezTo>
                <a:cubicBezTo>
                  <a:pt x="277" y="15"/>
                  <a:pt x="275" y="15"/>
                  <a:pt x="273" y="14"/>
                </a:cubicBezTo>
                <a:cubicBezTo>
                  <a:pt x="268" y="13"/>
                  <a:pt x="252" y="8"/>
                  <a:pt x="261" y="13"/>
                </a:cubicBezTo>
                <a:cubicBezTo>
                  <a:pt x="267" y="17"/>
                  <a:pt x="275" y="17"/>
                  <a:pt x="282" y="20"/>
                </a:cubicBezTo>
                <a:cubicBezTo>
                  <a:pt x="285" y="21"/>
                  <a:pt x="279" y="21"/>
                  <a:pt x="277" y="21"/>
                </a:cubicBezTo>
                <a:cubicBezTo>
                  <a:pt x="274" y="20"/>
                  <a:pt x="271" y="18"/>
                  <a:pt x="268" y="18"/>
                </a:cubicBezTo>
                <a:cubicBezTo>
                  <a:pt x="267" y="17"/>
                  <a:pt x="266" y="18"/>
                  <a:pt x="266" y="18"/>
                </a:cubicBezTo>
                <a:cubicBezTo>
                  <a:pt x="256" y="18"/>
                  <a:pt x="242" y="15"/>
                  <a:pt x="229" y="14"/>
                </a:cubicBezTo>
                <a:cubicBezTo>
                  <a:pt x="226" y="13"/>
                  <a:pt x="232" y="15"/>
                  <a:pt x="232" y="15"/>
                </a:cubicBezTo>
                <a:cubicBezTo>
                  <a:pt x="240" y="17"/>
                  <a:pt x="255" y="20"/>
                  <a:pt x="262" y="22"/>
                </a:cubicBezTo>
                <a:cubicBezTo>
                  <a:pt x="276" y="26"/>
                  <a:pt x="286" y="29"/>
                  <a:pt x="292" y="33"/>
                </a:cubicBezTo>
                <a:cubicBezTo>
                  <a:pt x="292" y="33"/>
                  <a:pt x="290" y="34"/>
                  <a:pt x="290" y="34"/>
                </a:cubicBezTo>
                <a:cubicBezTo>
                  <a:pt x="291" y="34"/>
                  <a:pt x="297" y="35"/>
                  <a:pt x="294" y="36"/>
                </a:cubicBezTo>
                <a:cubicBezTo>
                  <a:pt x="293" y="36"/>
                  <a:pt x="288" y="33"/>
                  <a:pt x="287" y="33"/>
                </a:cubicBezTo>
                <a:cubicBezTo>
                  <a:pt x="285" y="32"/>
                  <a:pt x="283" y="33"/>
                  <a:pt x="282" y="33"/>
                </a:cubicBezTo>
                <a:cubicBezTo>
                  <a:pt x="279" y="32"/>
                  <a:pt x="277" y="30"/>
                  <a:pt x="273" y="30"/>
                </a:cubicBezTo>
                <a:cubicBezTo>
                  <a:pt x="276" y="32"/>
                  <a:pt x="279" y="34"/>
                  <a:pt x="283" y="35"/>
                </a:cubicBezTo>
                <a:cubicBezTo>
                  <a:pt x="283" y="35"/>
                  <a:pt x="283" y="36"/>
                  <a:pt x="283" y="35"/>
                </a:cubicBezTo>
                <a:cubicBezTo>
                  <a:pt x="276" y="34"/>
                  <a:pt x="271" y="31"/>
                  <a:pt x="264" y="30"/>
                </a:cubicBezTo>
                <a:cubicBezTo>
                  <a:pt x="271" y="32"/>
                  <a:pt x="278" y="35"/>
                  <a:pt x="284" y="38"/>
                </a:cubicBezTo>
                <a:cubicBezTo>
                  <a:pt x="287" y="39"/>
                  <a:pt x="279" y="37"/>
                  <a:pt x="278" y="36"/>
                </a:cubicBezTo>
                <a:cubicBezTo>
                  <a:pt x="263" y="31"/>
                  <a:pt x="249" y="27"/>
                  <a:pt x="230" y="25"/>
                </a:cubicBezTo>
                <a:cubicBezTo>
                  <a:pt x="223" y="24"/>
                  <a:pt x="233" y="26"/>
                  <a:pt x="235" y="26"/>
                </a:cubicBezTo>
                <a:cubicBezTo>
                  <a:pt x="242" y="28"/>
                  <a:pt x="249" y="29"/>
                  <a:pt x="257" y="31"/>
                </a:cubicBezTo>
                <a:cubicBezTo>
                  <a:pt x="262" y="32"/>
                  <a:pt x="249" y="31"/>
                  <a:pt x="249" y="31"/>
                </a:cubicBezTo>
                <a:cubicBezTo>
                  <a:pt x="249" y="32"/>
                  <a:pt x="263" y="35"/>
                  <a:pt x="264" y="35"/>
                </a:cubicBezTo>
                <a:cubicBezTo>
                  <a:pt x="269" y="37"/>
                  <a:pt x="272" y="38"/>
                  <a:pt x="277" y="40"/>
                </a:cubicBezTo>
                <a:cubicBezTo>
                  <a:pt x="277" y="40"/>
                  <a:pt x="278" y="40"/>
                  <a:pt x="278" y="41"/>
                </a:cubicBezTo>
                <a:cubicBezTo>
                  <a:pt x="279" y="41"/>
                  <a:pt x="280" y="41"/>
                  <a:pt x="280" y="41"/>
                </a:cubicBezTo>
                <a:cubicBezTo>
                  <a:pt x="282" y="41"/>
                  <a:pt x="280" y="43"/>
                  <a:pt x="280" y="41"/>
                </a:cubicBezTo>
                <a:cubicBezTo>
                  <a:pt x="279" y="41"/>
                  <a:pt x="278" y="41"/>
                  <a:pt x="278" y="41"/>
                </a:cubicBezTo>
                <a:cubicBezTo>
                  <a:pt x="278" y="41"/>
                  <a:pt x="277" y="41"/>
                  <a:pt x="277" y="40"/>
                </a:cubicBezTo>
                <a:cubicBezTo>
                  <a:pt x="273" y="40"/>
                  <a:pt x="263" y="35"/>
                  <a:pt x="257" y="35"/>
                </a:cubicBezTo>
                <a:cubicBezTo>
                  <a:pt x="254" y="35"/>
                  <a:pt x="255" y="37"/>
                  <a:pt x="259" y="37"/>
                </a:cubicBezTo>
                <a:cubicBezTo>
                  <a:pt x="259" y="35"/>
                  <a:pt x="261" y="37"/>
                  <a:pt x="259" y="37"/>
                </a:cubicBezTo>
                <a:cubicBezTo>
                  <a:pt x="268" y="41"/>
                  <a:pt x="278" y="44"/>
                  <a:pt x="287" y="49"/>
                </a:cubicBezTo>
                <a:cubicBezTo>
                  <a:pt x="287" y="49"/>
                  <a:pt x="288" y="48"/>
                  <a:pt x="288" y="49"/>
                </a:cubicBezTo>
                <a:cubicBezTo>
                  <a:pt x="289" y="49"/>
                  <a:pt x="290" y="49"/>
                  <a:pt x="290" y="50"/>
                </a:cubicBezTo>
                <a:cubicBezTo>
                  <a:pt x="291" y="50"/>
                  <a:pt x="290" y="50"/>
                  <a:pt x="290" y="50"/>
                </a:cubicBezTo>
                <a:cubicBezTo>
                  <a:pt x="289" y="49"/>
                  <a:pt x="288" y="50"/>
                  <a:pt x="288" y="49"/>
                </a:cubicBezTo>
                <a:cubicBezTo>
                  <a:pt x="288" y="49"/>
                  <a:pt x="287" y="49"/>
                  <a:pt x="287" y="49"/>
                </a:cubicBezTo>
                <a:cubicBezTo>
                  <a:pt x="268" y="42"/>
                  <a:pt x="249" y="36"/>
                  <a:pt x="227" y="34"/>
                </a:cubicBezTo>
                <a:cubicBezTo>
                  <a:pt x="229" y="35"/>
                  <a:pt x="237" y="36"/>
                  <a:pt x="241" y="37"/>
                </a:cubicBezTo>
                <a:cubicBezTo>
                  <a:pt x="245" y="38"/>
                  <a:pt x="240" y="38"/>
                  <a:pt x="240" y="38"/>
                </a:cubicBezTo>
                <a:cubicBezTo>
                  <a:pt x="241" y="38"/>
                  <a:pt x="244" y="39"/>
                  <a:pt x="246" y="39"/>
                </a:cubicBezTo>
                <a:cubicBezTo>
                  <a:pt x="270" y="46"/>
                  <a:pt x="292" y="53"/>
                  <a:pt x="313" y="64"/>
                </a:cubicBezTo>
                <a:cubicBezTo>
                  <a:pt x="331" y="73"/>
                  <a:pt x="344" y="81"/>
                  <a:pt x="360" y="92"/>
                </a:cubicBezTo>
                <a:cubicBezTo>
                  <a:pt x="362" y="93"/>
                  <a:pt x="369" y="98"/>
                  <a:pt x="372" y="101"/>
                </a:cubicBezTo>
                <a:cubicBezTo>
                  <a:pt x="373" y="101"/>
                  <a:pt x="374" y="102"/>
                  <a:pt x="373" y="102"/>
                </a:cubicBezTo>
                <a:cubicBezTo>
                  <a:pt x="371" y="102"/>
                  <a:pt x="360" y="94"/>
                  <a:pt x="358" y="92"/>
                </a:cubicBezTo>
                <a:cubicBezTo>
                  <a:pt x="342" y="83"/>
                  <a:pt x="329" y="74"/>
                  <a:pt x="311" y="66"/>
                </a:cubicBezTo>
                <a:cubicBezTo>
                  <a:pt x="300" y="61"/>
                  <a:pt x="287" y="56"/>
                  <a:pt x="275" y="52"/>
                </a:cubicBezTo>
                <a:cubicBezTo>
                  <a:pt x="259" y="47"/>
                  <a:pt x="245" y="43"/>
                  <a:pt x="225" y="43"/>
                </a:cubicBezTo>
                <a:cubicBezTo>
                  <a:pt x="232" y="44"/>
                  <a:pt x="239" y="45"/>
                  <a:pt x="245" y="47"/>
                </a:cubicBezTo>
                <a:cubicBezTo>
                  <a:pt x="247" y="47"/>
                  <a:pt x="249" y="48"/>
                  <a:pt x="250" y="49"/>
                </a:cubicBezTo>
                <a:cubicBezTo>
                  <a:pt x="253" y="48"/>
                  <a:pt x="250" y="50"/>
                  <a:pt x="250" y="49"/>
                </a:cubicBezTo>
                <a:cubicBezTo>
                  <a:pt x="248" y="49"/>
                  <a:pt x="246" y="48"/>
                  <a:pt x="245" y="47"/>
                </a:cubicBezTo>
                <a:cubicBezTo>
                  <a:pt x="242" y="48"/>
                  <a:pt x="233" y="45"/>
                  <a:pt x="229" y="45"/>
                </a:cubicBezTo>
                <a:cubicBezTo>
                  <a:pt x="224" y="45"/>
                  <a:pt x="230" y="45"/>
                  <a:pt x="231" y="46"/>
                </a:cubicBezTo>
                <a:cubicBezTo>
                  <a:pt x="234" y="46"/>
                  <a:pt x="232" y="48"/>
                  <a:pt x="231" y="46"/>
                </a:cubicBezTo>
                <a:cubicBezTo>
                  <a:pt x="226" y="46"/>
                  <a:pt x="225" y="45"/>
                  <a:pt x="221" y="46"/>
                </a:cubicBezTo>
                <a:cubicBezTo>
                  <a:pt x="221" y="46"/>
                  <a:pt x="225" y="46"/>
                  <a:pt x="224" y="46"/>
                </a:cubicBezTo>
                <a:cubicBezTo>
                  <a:pt x="224" y="48"/>
                  <a:pt x="213" y="47"/>
                  <a:pt x="219" y="49"/>
                </a:cubicBezTo>
                <a:cubicBezTo>
                  <a:pt x="223" y="50"/>
                  <a:pt x="230" y="50"/>
                  <a:pt x="234" y="51"/>
                </a:cubicBezTo>
                <a:cubicBezTo>
                  <a:pt x="237" y="52"/>
                  <a:pt x="242" y="54"/>
                  <a:pt x="247" y="55"/>
                </a:cubicBezTo>
                <a:cubicBezTo>
                  <a:pt x="249" y="56"/>
                  <a:pt x="253" y="57"/>
                  <a:pt x="255" y="58"/>
                </a:cubicBezTo>
                <a:cubicBezTo>
                  <a:pt x="261" y="60"/>
                  <a:pt x="251" y="57"/>
                  <a:pt x="248" y="56"/>
                </a:cubicBezTo>
                <a:cubicBezTo>
                  <a:pt x="241" y="55"/>
                  <a:pt x="239" y="55"/>
                  <a:pt x="231" y="54"/>
                </a:cubicBezTo>
                <a:cubicBezTo>
                  <a:pt x="228" y="54"/>
                  <a:pt x="221" y="54"/>
                  <a:pt x="227" y="55"/>
                </a:cubicBezTo>
                <a:cubicBezTo>
                  <a:pt x="235" y="58"/>
                  <a:pt x="242" y="58"/>
                  <a:pt x="250" y="61"/>
                </a:cubicBezTo>
                <a:cubicBezTo>
                  <a:pt x="255" y="63"/>
                  <a:pt x="244" y="61"/>
                  <a:pt x="240" y="60"/>
                </a:cubicBezTo>
                <a:cubicBezTo>
                  <a:pt x="237" y="59"/>
                  <a:pt x="221" y="57"/>
                  <a:pt x="230" y="60"/>
                </a:cubicBezTo>
                <a:cubicBezTo>
                  <a:pt x="231" y="60"/>
                  <a:pt x="238" y="61"/>
                  <a:pt x="238" y="62"/>
                </a:cubicBezTo>
                <a:cubicBezTo>
                  <a:pt x="237" y="63"/>
                  <a:pt x="232" y="61"/>
                  <a:pt x="231" y="61"/>
                </a:cubicBezTo>
                <a:cubicBezTo>
                  <a:pt x="220" y="60"/>
                  <a:pt x="210" y="59"/>
                  <a:pt x="199" y="58"/>
                </a:cubicBezTo>
                <a:cubicBezTo>
                  <a:pt x="195" y="58"/>
                  <a:pt x="192" y="57"/>
                  <a:pt x="189" y="58"/>
                </a:cubicBezTo>
                <a:cubicBezTo>
                  <a:pt x="189" y="58"/>
                  <a:pt x="187" y="58"/>
                  <a:pt x="187" y="59"/>
                </a:cubicBezTo>
                <a:cubicBezTo>
                  <a:pt x="187" y="59"/>
                  <a:pt x="209" y="62"/>
                  <a:pt x="210" y="62"/>
                </a:cubicBezTo>
                <a:cubicBezTo>
                  <a:pt x="221" y="65"/>
                  <a:pt x="222" y="65"/>
                  <a:pt x="232" y="66"/>
                </a:cubicBezTo>
                <a:cubicBezTo>
                  <a:pt x="248" y="70"/>
                  <a:pt x="259" y="73"/>
                  <a:pt x="274" y="78"/>
                </a:cubicBezTo>
                <a:cubicBezTo>
                  <a:pt x="276" y="78"/>
                  <a:pt x="274" y="80"/>
                  <a:pt x="274" y="78"/>
                </a:cubicBezTo>
                <a:cubicBezTo>
                  <a:pt x="258" y="74"/>
                  <a:pt x="243" y="69"/>
                  <a:pt x="224" y="67"/>
                </a:cubicBezTo>
                <a:cubicBezTo>
                  <a:pt x="223" y="65"/>
                  <a:pt x="221" y="68"/>
                  <a:pt x="224" y="67"/>
                </a:cubicBezTo>
                <a:cubicBezTo>
                  <a:pt x="225" y="67"/>
                  <a:pt x="236" y="70"/>
                  <a:pt x="237" y="70"/>
                </a:cubicBezTo>
                <a:cubicBezTo>
                  <a:pt x="236" y="70"/>
                  <a:pt x="221" y="69"/>
                  <a:pt x="230" y="72"/>
                </a:cubicBezTo>
                <a:cubicBezTo>
                  <a:pt x="233" y="73"/>
                  <a:pt x="237" y="74"/>
                  <a:pt x="241" y="74"/>
                </a:cubicBezTo>
                <a:cubicBezTo>
                  <a:pt x="246" y="75"/>
                  <a:pt x="245" y="75"/>
                  <a:pt x="248" y="76"/>
                </a:cubicBezTo>
                <a:cubicBezTo>
                  <a:pt x="253" y="78"/>
                  <a:pt x="241" y="75"/>
                  <a:pt x="241" y="75"/>
                </a:cubicBezTo>
                <a:cubicBezTo>
                  <a:pt x="233" y="73"/>
                  <a:pt x="224" y="72"/>
                  <a:pt x="215" y="71"/>
                </a:cubicBezTo>
                <a:cubicBezTo>
                  <a:pt x="236" y="76"/>
                  <a:pt x="260" y="81"/>
                  <a:pt x="280" y="88"/>
                </a:cubicBezTo>
                <a:cubicBezTo>
                  <a:pt x="285" y="90"/>
                  <a:pt x="290" y="92"/>
                  <a:pt x="294" y="95"/>
                </a:cubicBezTo>
                <a:cubicBezTo>
                  <a:pt x="296" y="94"/>
                  <a:pt x="294" y="96"/>
                  <a:pt x="294" y="95"/>
                </a:cubicBezTo>
                <a:cubicBezTo>
                  <a:pt x="275" y="88"/>
                  <a:pt x="254" y="80"/>
                  <a:pt x="231" y="77"/>
                </a:cubicBezTo>
                <a:cubicBezTo>
                  <a:pt x="223" y="75"/>
                  <a:pt x="214" y="74"/>
                  <a:pt x="207" y="73"/>
                </a:cubicBezTo>
                <a:cubicBezTo>
                  <a:pt x="206" y="73"/>
                  <a:pt x="202" y="73"/>
                  <a:pt x="202" y="74"/>
                </a:cubicBezTo>
                <a:cubicBezTo>
                  <a:pt x="203" y="73"/>
                  <a:pt x="208" y="75"/>
                  <a:pt x="208" y="75"/>
                </a:cubicBezTo>
                <a:cubicBezTo>
                  <a:pt x="211" y="75"/>
                  <a:pt x="214" y="76"/>
                  <a:pt x="218" y="77"/>
                </a:cubicBezTo>
                <a:cubicBezTo>
                  <a:pt x="221" y="77"/>
                  <a:pt x="224" y="79"/>
                  <a:pt x="217" y="78"/>
                </a:cubicBezTo>
                <a:cubicBezTo>
                  <a:pt x="207" y="77"/>
                  <a:pt x="222" y="79"/>
                  <a:pt x="227" y="80"/>
                </a:cubicBezTo>
                <a:cubicBezTo>
                  <a:pt x="257" y="86"/>
                  <a:pt x="284" y="96"/>
                  <a:pt x="307" y="107"/>
                </a:cubicBezTo>
                <a:cubicBezTo>
                  <a:pt x="308" y="107"/>
                  <a:pt x="308" y="107"/>
                  <a:pt x="308" y="108"/>
                </a:cubicBezTo>
                <a:cubicBezTo>
                  <a:pt x="311" y="107"/>
                  <a:pt x="309" y="109"/>
                  <a:pt x="308" y="108"/>
                </a:cubicBezTo>
                <a:cubicBezTo>
                  <a:pt x="308" y="108"/>
                  <a:pt x="307" y="108"/>
                  <a:pt x="307" y="107"/>
                </a:cubicBezTo>
                <a:cubicBezTo>
                  <a:pt x="272" y="91"/>
                  <a:pt x="229" y="79"/>
                  <a:pt x="184" y="77"/>
                </a:cubicBezTo>
                <a:cubicBezTo>
                  <a:pt x="173" y="76"/>
                  <a:pt x="159" y="75"/>
                  <a:pt x="146" y="75"/>
                </a:cubicBezTo>
                <a:cubicBezTo>
                  <a:pt x="139" y="76"/>
                  <a:pt x="150" y="76"/>
                  <a:pt x="154" y="76"/>
                </a:cubicBezTo>
                <a:cubicBezTo>
                  <a:pt x="158" y="76"/>
                  <a:pt x="170" y="76"/>
                  <a:pt x="176" y="78"/>
                </a:cubicBezTo>
                <a:cubicBezTo>
                  <a:pt x="180" y="78"/>
                  <a:pt x="170" y="78"/>
                  <a:pt x="167" y="78"/>
                </a:cubicBezTo>
                <a:cubicBezTo>
                  <a:pt x="143" y="78"/>
                  <a:pt x="114" y="80"/>
                  <a:pt x="88" y="82"/>
                </a:cubicBezTo>
                <a:cubicBezTo>
                  <a:pt x="80" y="82"/>
                  <a:pt x="67" y="84"/>
                  <a:pt x="56" y="87"/>
                </a:cubicBezTo>
                <a:cubicBezTo>
                  <a:pt x="49" y="88"/>
                  <a:pt x="43" y="90"/>
                  <a:pt x="42" y="90"/>
                </a:cubicBezTo>
                <a:cubicBezTo>
                  <a:pt x="42" y="90"/>
                  <a:pt x="42" y="90"/>
                  <a:pt x="42" y="90"/>
                </a:cubicBezTo>
                <a:cubicBezTo>
                  <a:pt x="42" y="90"/>
                  <a:pt x="42" y="90"/>
                  <a:pt x="42" y="90"/>
                </a:cubicBezTo>
                <a:cubicBezTo>
                  <a:pt x="38" y="91"/>
                  <a:pt x="35" y="92"/>
                  <a:pt x="32" y="93"/>
                </a:cubicBezTo>
                <a:cubicBezTo>
                  <a:pt x="24" y="97"/>
                  <a:pt x="38" y="92"/>
                  <a:pt x="40" y="92"/>
                </a:cubicBezTo>
                <a:cubicBezTo>
                  <a:pt x="55" y="88"/>
                  <a:pt x="70" y="84"/>
                  <a:pt x="90" y="82"/>
                </a:cubicBezTo>
                <a:cubicBezTo>
                  <a:pt x="100" y="82"/>
                  <a:pt x="110" y="81"/>
                  <a:pt x="121" y="81"/>
                </a:cubicBezTo>
                <a:cubicBezTo>
                  <a:pt x="132" y="80"/>
                  <a:pt x="144" y="79"/>
                  <a:pt x="152" y="80"/>
                </a:cubicBezTo>
                <a:cubicBezTo>
                  <a:pt x="158" y="81"/>
                  <a:pt x="150" y="81"/>
                  <a:pt x="146" y="81"/>
                </a:cubicBezTo>
                <a:cubicBezTo>
                  <a:pt x="137" y="81"/>
                  <a:pt x="126" y="81"/>
                  <a:pt x="118" y="82"/>
                </a:cubicBezTo>
                <a:cubicBezTo>
                  <a:pt x="112" y="83"/>
                  <a:pt x="125" y="82"/>
                  <a:pt x="127" y="82"/>
                </a:cubicBezTo>
                <a:cubicBezTo>
                  <a:pt x="136" y="82"/>
                  <a:pt x="146" y="82"/>
                  <a:pt x="155" y="82"/>
                </a:cubicBezTo>
                <a:cubicBezTo>
                  <a:pt x="185" y="84"/>
                  <a:pt x="213" y="89"/>
                  <a:pt x="241" y="95"/>
                </a:cubicBezTo>
                <a:cubicBezTo>
                  <a:pt x="244" y="96"/>
                  <a:pt x="247" y="96"/>
                  <a:pt x="250" y="97"/>
                </a:cubicBezTo>
                <a:cubicBezTo>
                  <a:pt x="251" y="97"/>
                  <a:pt x="253" y="97"/>
                  <a:pt x="253" y="98"/>
                </a:cubicBezTo>
                <a:cubicBezTo>
                  <a:pt x="256" y="98"/>
                  <a:pt x="254" y="100"/>
                  <a:pt x="253" y="98"/>
                </a:cubicBezTo>
                <a:cubicBezTo>
                  <a:pt x="252" y="98"/>
                  <a:pt x="251" y="98"/>
                  <a:pt x="250" y="97"/>
                </a:cubicBezTo>
                <a:cubicBezTo>
                  <a:pt x="247" y="96"/>
                  <a:pt x="244" y="96"/>
                  <a:pt x="241" y="95"/>
                </a:cubicBezTo>
                <a:cubicBezTo>
                  <a:pt x="200" y="86"/>
                  <a:pt x="145" y="84"/>
                  <a:pt x="96" y="88"/>
                </a:cubicBezTo>
                <a:cubicBezTo>
                  <a:pt x="77" y="89"/>
                  <a:pt x="52" y="92"/>
                  <a:pt x="36" y="98"/>
                </a:cubicBezTo>
                <a:cubicBezTo>
                  <a:pt x="28" y="100"/>
                  <a:pt x="20" y="103"/>
                  <a:pt x="19" y="108"/>
                </a:cubicBezTo>
                <a:cubicBezTo>
                  <a:pt x="19" y="107"/>
                  <a:pt x="19" y="110"/>
                  <a:pt x="19" y="110"/>
                </a:cubicBezTo>
                <a:cubicBezTo>
                  <a:pt x="19" y="110"/>
                  <a:pt x="23" y="109"/>
                  <a:pt x="23" y="110"/>
                </a:cubicBezTo>
                <a:cubicBezTo>
                  <a:pt x="21" y="112"/>
                  <a:pt x="17" y="110"/>
                  <a:pt x="16" y="111"/>
                </a:cubicBezTo>
                <a:cubicBezTo>
                  <a:pt x="15" y="114"/>
                  <a:pt x="19" y="114"/>
                  <a:pt x="20" y="114"/>
                </a:cubicBezTo>
                <a:cubicBezTo>
                  <a:pt x="21" y="114"/>
                  <a:pt x="28" y="112"/>
                  <a:pt x="23" y="114"/>
                </a:cubicBezTo>
                <a:cubicBezTo>
                  <a:pt x="22" y="114"/>
                  <a:pt x="21" y="115"/>
                  <a:pt x="21" y="115"/>
                </a:cubicBezTo>
                <a:cubicBezTo>
                  <a:pt x="19" y="116"/>
                  <a:pt x="16" y="114"/>
                  <a:pt x="16" y="118"/>
                </a:cubicBezTo>
                <a:cubicBezTo>
                  <a:pt x="16" y="119"/>
                  <a:pt x="18" y="119"/>
                  <a:pt x="17" y="121"/>
                </a:cubicBezTo>
                <a:cubicBezTo>
                  <a:pt x="17" y="121"/>
                  <a:pt x="15" y="121"/>
                  <a:pt x="15" y="121"/>
                </a:cubicBezTo>
                <a:cubicBezTo>
                  <a:pt x="14" y="122"/>
                  <a:pt x="16" y="121"/>
                  <a:pt x="16" y="123"/>
                </a:cubicBezTo>
                <a:cubicBezTo>
                  <a:pt x="16" y="122"/>
                  <a:pt x="15" y="125"/>
                  <a:pt x="15" y="125"/>
                </a:cubicBezTo>
                <a:cubicBezTo>
                  <a:pt x="13" y="127"/>
                  <a:pt x="9" y="126"/>
                  <a:pt x="9" y="129"/>
                </a:cubicBezTo>
                <a:cubicBezTo>
                  <a:pt x="9" y="130"/>
                  <a:pt x="13" y="128"/>
                  <a:pt x="14" y="130"/>
                </a:cubicBezTo>
                <a:cubicBezTo>
                  <a:pt x="14" y="131"/>
                  <a:pt x="3" y="135"/>
                  <a:pt x="10" y="136"/>
                </a:cubicBezTo>
                <a:cubicBezTo>
                  <a:pt x="11" y="137"/>
                  <a:pt x="12" y="137"/>
                  <a:pt x="12" y="137"/>
                </a:cubicBezTo>
                <a:cubicBezTo>
                  <a:pt x="12" y="137"/>
                  <a:pt x="12" y="137"/>
                  <a:pt x="10" y="137"/>
                </a:cubicBezTo>
                <a:cubicBezTo>
                  <a:pt x="10" y="137"/>
                  <a:pt x="9" y="139"/>
                  <a:pt x="9" y="139"/>
                </a:cubicBezTo>
                <a:cubicBezTo>
                  <a:pt x="9" y="139"/>
                  <a:pt x="17" y="136"/>
                  <a:pt x="13" y="138"/>
                </a:cubicBezTo>
                <a:cubicBezTo>
                  <a:pt x="14" y="138"/>
                  <a:pt x="6" y="142"/>
                  <a:pt x="6" y="141"/>
                </a:cubicBezTo>
                <a:cubicBezTo>
                  <a:pt x="5" y="143"/>
                  <a:pt x="11" y="143"/>
                  <a:pt x="10" y="144"/>
                </a:cubicBezTo>
                <a:cubicBezTo>
                  <a:pt x="10" y="144"/>
                  <a:pt x="0" y="147"/>
                  <a:pt x="6" y="147"/>
                </a:cubicBezTo>
                <a:cubicBezTo>
                  <a:pt x="8" y="148"/>
                  <a:pt x="10" y="150"/>
                  <a:pt x="11" y="150"/>
                </a:cubicBezTo>
                <a:cubicBezTo>
                  <a:pt x="13" y="150"/>
                  <a:pt x="15" y="149"/>
                  <a:pt x="15" y="149"/>
                </a:cubicBezTo>
                <a:cubicBezTo>
                  <a:pt x="17" y="150"/>
                  <a:pt x="14" y="152"/>
                  <a:pt x="17" y="152"/>
                </a:cubicBezTo>
                <a:cubicBezTo>
                  <a:pt x="20" y="152"/>
                  <a:pt x="26" y="149"/>
                  <a:pt x="34" y="146"/>
                </a:cubicBezTo>
                <a:cubicBezTo>
                  <a:pt x="60" y="137"/>
                  <a:pt x="93" y="136"/>
                  <a:pt x="126" y="134"/>
                </a:cubicBezTo>
                <a:cubicBezTo>
                  <a:pt x="141" y="132"/>
                  <a:pt x="156" y="135"/>
                  <a:pt x="171" y="135"/>
                </a:cubicBezTo>
                <a:cubicBezTo>
                  <a:pt x="179" y="136"/>
                  <a:pt x="188" y="135"/>
                  <a:pt x="196" y="136"/>
                </a:cubicBezTo>
                <a:cubicBezTo>
                  <a:pt x="208" y="137"/>
                  <a:pt x="220" y="141"/>
                  <a:pt x="231" y="141"/>
                </a:cubicBezTo>
                <a:cubicBezTo>
                  <a:pt x="231" y="141"/>
                  <a:pt x="232" y="140"/>
                  <a:pt x="233" y="141"/>
                </a:cubicBezTo>
                <a:cubicBezTo>
                  <a:pt x="238" y="141"/>
                  <a:pt x="232" y="142"/>
                  <a:pt x="236" y="142"/>
                </a:cubicBezTo>
                <a:cubicBezTo>
                  <a:pt x="241" y="141"/>
                  <a:pt x="234" y="143"/>
                  <a:pt x="239" y="143"/>
                </a:cubicBezTo>
                <a:cubicBezTo>
                  <a:pt x="239" y="141"/>
                  <a:pt x="241" y="143"/>
                  <a:pt x="239" y="143"/>
                </a:cubicBezTo>
                <a:cubicBezTo>
                  <a:pt x="240" y="143"/>
                  <a:pt x="241" y="144"/>
                  <a:pt x="243" y="144"/>
                </a:cubicBezTo>
                <a:cubicBezTo>
                  <a:pt x="243" y="143"/>
                  <a:pt x="243" y="143"/>
                  <a:pt x="243" y="143"/>
                </a:cubicBezTo>
                <a:cubicBezTo>
                  <a:pt x="240" y="144"/>
                  <a:pt x="242" y="142"/>
                  <a:pt x="243" y="143"/>
                </a:cubicBezTo>
                <a:cubicBezTo>
                  <a:pt x="244" y="143"/>
                  <a:pt x="245" y="143"/>
                  <a:pt x="245" y="144"/>
                </a:cubicBezTo>
                <a:cubicBezTo>
                  <a:pt x="246" y="144"/>
                  <a:pt x="246" y="144"/>
                  <a:pt x="247" y="144"/>
                </a:cubicBezTo>
                <a:cubicBezTo>
                  <a:pt x="246" y="144"/>
                  <a:pt x="245" y="144"/>
                  <a:pt x="246" y="145"/>
                </a:cubicBezTo>
                <a:cubicBezTo>
                  <a:pt x="246" y="145"/>
                  <a:pt x="247" y="144"/>
                  <a:pt x="247" y="144"/>
                </a:cubicBezTo>
                <a:cubicBezTo>
                  <a:pt x="247" y="144"/>
                  <a:pt x="247" y="144"/>
                  <a:pt x="247" y="144"/>
                </a:cubicBezTo>
                <a:cubicBezTo>
                  <a:pt x="262" y="148"/>
                  <a:pt x="277" y="153"/>
                  <a:pt x="290" y="159"/>
                </a:cubicBezTo>
                <a:cubicBezTo>
                  <a:pt x="295" y="161"/>
                  <a:pt x="299" y="164"/>
                  <a:pt x="304" y="166"/>
                </a:cubicBezTo>
                <a:cubicBezTo>
                  <a:pt x="307" y="167"/>
                  <a:pt x="311" y="167"/>
                  <a:pt x="314" y="168"/>
                </a:cubicBezTo>
                <a:cubicBezTo>
                  <a:pt x="320" y="171"/>
                  <a:pt x="325" y="175"/>
                  <a:pt x="331" y="179"/>
                </a:cubicBezTo>
                <a:cubicBezTo>
                  <a:pt x="347" y="188"/>
                  <a:pt x="363" y="200"/>
                  <a:pt x="379" y="210"/>
                </a:cubicBezTo>
                <a:cubicBezTo>
                  <a:pt x="397" y="222"/>
                  <a:pt x="418" y="232"/>
                  <a:pt x="444" y="238"/>
                </a:cubicBezTo>
                <a:cubicBezTo>
                  <a:pt x="448" y="239"/>
                  <a:pt x="459" y="241"/>
                  <a:pt x="453" y="239"/>
                </a:cubicBezTo>
                <a:cubicBezTo>
                  <a:pt x="435" y="233"/>
                  <a:pt x="419" y="229"/>
                  <a:pt x="404" y="221"/>
                </a:cubicBezTo>
                <a:cubicBezTo>
                  <a:pt x="402" y="221"/>
                  <a:pt x="394" y="216"/>
                  <a:pt x="401" y="219"/>
                </a:cubicBezTo>
                <a:cubicBezTo>
                  <a:pt x="412" y="224"/>
                  <a:pt x="428" y="230"/>
                  <a:pt x="442" y="234"/>
                </a:cubicBezTo>
                <a:cubicBezTo>
                  <a:pt x="450" y="236"/>
                  <a:pt x="458" y="238"/>
                  <a:pt x="466" y="239"/>
                </a:cubicBezTo>
                <a:cubicBezTo>
                  <a:pt x="487" y="243"/>
                  <a:pt x="505" y="243"/>
                  <a:pt x="529" y="244"/>
                </a:cubicBezTo>
              </a:path>
            </a:pathLst>
          </a:custGeom>
          <a:solidFill>
            <a:schemeClr val="accent2">
              <a:lumMod val="20000"/>
              <a:lumOff val="80000"/>
            </a:schemeClr>
          </a:solidFill>
          <a:ln>
            <a:noFill/>
          </a:ln>
        </p:spPr>
        <p:txBody>
          <a:bodyPr/>
          <a:lstStyle/>
          <a:p>
            <a:endParaRPr lang="en-US"/>
          </a:p>
        </p:txBody>
      </p:sp>
      <p:grpSp>
        <p:nvGrpSpPr>
          <p:cNvPr id="3" name="Group 2"/>
          <p:cNvGrpSpPr>
            <a:grpSpLocks/>
          </p:cNvGrpSpPr>
          <p:nvPr/>
        </p:nvGrpSpPr>
        <p:grpSpPr bwMode="auto">
          <a:xfrm>
            <a:off x="2110628" y="1212737"/>
            <a:ext cx="6322008" cy="1684557"/>
            <a:chOff x="3570229" y="1806273"/>
            <a:chExt cx="6322352" cy="1183340"/>
          </a:xfrm>
        </p:grpSpPr>
        <p:sp>
          <p:nvSpPr>
            <p:cNvPr id="4" name="Title 5"/>
            <p:cNvSpPr txBox="1">
              <a:spLocks/>
            </p:cNvSpPr>
            <p:nvPr/>
          </p:nvSpPr>
          <p:spPr bwMode="auto">
            <a:xfrm>
              <a:off x="4983107" y="2132363"/>
              <a:ext cx="4909474"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90000"/>
                </a:lnSpc>
              </a:pPr>
              <a:r>
                <a:rPr lang="en-US" altLang="en-US" sz="6000" dirty="0">
                  <a:solidFill>
                    <a:schemeClr val="accent6">
                      <a:lumMod val="50000"/>
                    </a:schemeClr>
                  </a:solidFill>
                </a:rPr>
                <a:t>SPECIFICATION</a:t>
              </a:r>
              <a:endParaRPr lang="en-US" altLang="en-US" sz="6000" b="1" dirty="0">
                <a:solidFill>
                  <a:schemeClr val="accent6">
                    <a:lumMod val="50000"/>
                  </a:schemeClr>
                </a:solidFill>
                <a:latin typeface="Roboto" pitchFamily="2" charset="0"/>
                <a:ea typeface="Roboto" pitchFamily="2" charset="0"/>
                <a:cs typeface="Roboto" pitchFamily="2" charset="0"/>
              </a:endParaRPr>
            </a:p>
          </p:txBody>
        </p:sp>
        <p:sp>
          <p:nvSpPr>
            <p:cNvPr id="5" name="Title 5"/>
            <p:cNvSpPr txBox="1">
              <a:spLocks/>
            </p:cNvSpPr>
            <p:nvPr/>
          </p:nvSpPr>
          <p:spPr bwMode="auto">
            <a:xfrm>
              <a:off x="3570229" y="1806273"/>
              <a:ext cx="3744276" cy="54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3200" dirty="0" smtClean="0">
                  <a:solidFill>
                    <a:schemeClr val="accent6">
                      <a:lumMod val="50000"/>
                    </a:schemeClr>
                  </a:solidFill>
                  <a:latin typeface="Roboto" pitchFamily="2" charset="0"/>
                  <a:ea typeface="Roboto" pitchFamily="2" charset="0"/>
                  <a:cs typeface="Roboto" pitchFamily="2" charset="0"/>
                </a:rPr>
                <a:t>III. REQUIREMENTS</a:t>
              </a:r>
              <a:endParaRPr lang="en-US" altLang="en-US" sz="3200" dirty="0">
                <a:solidFill>
                  <a:schemeClr val="accent6">
                    <a:lumMod val="50000"/>
                  </a:schemeClr>
                </a:solidFill>
                <a:latin typeface="Roboto" pitchFamily="2" charset="0"/>
                <a:ea typeface="Roboto" pitchFamily="2" charset="0"/>
                <a:cs typeface="Roboto" pitchFamily="2" charset="0"/>
              </a:endParaRPr>
            </a:p>
          </p:txBody>
        </p:sp>
      </p:grpSp>
      <p:pic>
        <p:nvPicPr>
          <p:cNvPr id="1028" name="Picture 4" descr="Kết quả hình ảnh cho Functional Requir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150" y="4762499"/>
            <a:ext cx="2095500" cy="2095501"/>
          </a:xfrm>
          <a:prstGeom prst="rect">
            <a:avLst/>
          </a:prstGeom>
          <a:noFill/>
          <a:extLst>
            <a:ext uri="{909E8E84-426E-40DD-AFC4-6F175D3DCCD1}">
              <a14:hiddenFill xmlns:a14="http://schemas.microsoft.com/office/drawing/2010/main">
                <a:solidFill>
                  <a:srgbClr val="FFFFFF"/>
                </a:solidFill>
              </a14:hiddenFill>
            </a:ext>
          </a:extLst>
        </p:spPr>
      </p:pic>
      <p:sp>
        <p:nvSpPr>
          <p:cNvPr id="14" name="Cloud Callout 13"/>
          <p:cNvSpPr/>
          <p:nvPr/>
        </p:nvSpPr>
        <p:spPr>
          <a:xfrm>
            <a:off x="8645033" y="3992669"/>
            <a:ext cx="3127868" cy="914400"/>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Non - </a:t>
            </a:r>
            <a:r>
              <a:rPr lang="en-US" dirty="0"/>
              <a:t>Functional Requirement</a:t>
            </a:r>
          </a:p>
        </p:txBody>
      </p:sp>
      <p:pic>
        <p:nvPicPr>
          <p:cNvPr id="1030" name="Picture 6" descr="Kết quả hình ảnh cho Functional Requir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185" y="4637633"/>
            <a:ext cx="2095500" cy="2095501"/>
          </a:xfrm>
          <a:prstGeom prst="rect">
            <a:avLst/>
          </a:prstGeom>
          <a:noFill/>
          <a:extLst>
            <a:ext uri="{909E8E84-426E-40DD-AFC4-6F175D3DCCD1}">
              <a14:hiddenFill xmlns:a14="http://schemas.microsoft.com/office/drawing/2010/main">
                <a:solidFill>
                  <a:srgbClr val="FFFFFF"/>
                </a:solidFill>
              </a14:hiddenFill>
            </a:ext>
          </a:extLst>
        </p:spPr>
      </p:pic>
      <p:sp>
        <p:nvSpPr>
          <p:cNvPr id="16" name="Explosion 1 15"/>
          <p:cNvSpPr/>
          <p:nvPr/>
        </p:nvSpPr>
        <p:spPr>
          <a:xfrm>
            <a:off x="358774" y="3608212"/>
            <a:ext cx="2948829" cy="1683314"/>
          </a:xfrm>
          <a:prstGeom prst="irregularSeal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 Functional Requirement</a:t>
            </a:r>
            <a:endParaRPr lang="en-US" dirty="0"/>
          </a:p>
        </p:txBody>
      </p:sp>
    </p:spTree>
    <p:extLst>
      <p:ext uri="{BB962C8B-B14F-4D97-AF65-F5344CB8AC3E}">
        <p14:creationId xmlns:p14="http://schemas.microsoft.com/office/powerpoint/2010/main" val="33979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1588"/>
            <a:ext cx="2435225" cy="1981201"/>
          </a:xfrm>
          <a:prstGeom prst="rect">
            <a:avLst/>
          </a:prstGeom>
          <a:solidFill>
            <a:srgbClr val="92D05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6" name="Group 25"/>
          <p:cNvGrpSpPr>
            <a:grpSpLocks/>
          </p:cNvGrpSpPr>
          <p:nvPr/>
        </p:nvGrpSpPr>
        <p:grpSpPr bwMode="auto">
          <a:xfrm>
            <a:off x="444501" y="442913"/>
            <a:ext cx="1693787" cy="971550"/>
            <a:chOff x="643745" y="2956827"/>
            <a:chExt cx="1693150" cy="971815"/>
          </a:xfrm>
        </p:grpSpPr>
        <p:sp>
          <p:nvSpPr>
            <p:cNvPr id="25641" name="Content Placeholder 2"/>
            <p:cNvSpPr txBox="1">
              <a:spLocks/>
            </p:cNvSpPr>
            <p:nvPr/>
          </p:nvSpPr>
          <p:spPr bwMode="auto">
            <a:xfrm>
              <a:off x="661201" y="3340844"/>
              <a:ext cx="153453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PhD. </a:t>
              </a:r>
              <a:br>
                <a:rPr lang="en-US" altLang="en-US" sz="1500" dirty="0" smtClean="0">
                  <a:latin typeface="Lato" pitchFamily="34" charset="0"/>
                </a:rPr>
              </a:br>
              <a:r>
                <a:rPr lang="en-US" altLang="en-US" sz="1500" dirty="0" smtClean="0">
                  <a:latin typeface="Lato" pitchFamily="34" charset="0"/>
                </a:rPr>
                <a:t>Phan </a:t>
              </a:r>
              <a:r>
                <a:rPr lang="en-US" altLang="en-US" sz="1500" dirty="0" err="1" smtClean="0">
                  <a:latin typeface="Lato" pitchFamily="34" charset="0"/>
                </a:rPr>
                <a:t>Duy</a:t>
              </a:r>
              <a:r>
                <a:rPr lang="en-US" altLang="en-US" sz="1500" dirty="0" smtClean="0">
                  <a:latin typeface="Lato" pitchFamily="34" charset="0"/>
                </a:rPr>
                <a:t> Hung</a:t>
              </a:r>
              <a:endParaRPr lang="en-US" altLang="en-US" sz="1500" dirty="0">
                <a:latin typeface="Lato" pitchFamily="34" charset="0"/>
              </a:endParaRPr>
            </a:p>
          </p:txBody>
        </p:sp>
        <p:sp>
          <p:nvSpPr>
            <p:cNvPr id="25642" name="Content Placeholder 2"/>
            <p:cNvSpPr txBox="1">
              <a:spLocks/>
            </p:cNvSpPr>
            <p:nvPr/>
          </p:nvSpPr>
          <p:spPr bwMode="auto">
            <a:xfrm>
              <a:off x="643745" y="2956827"/>
              <a:ext cx="1693150"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spcBef>
                  <a:spcPct val="20000"/>
                </a:spcBef>
              </a:pPr>
              <a:r>
                <a:rPr lang="en-US" altLang="en-US" sz="2000" dirty="0">
                  <a:latin typeface="Lato" pitchFamily="34" charset="0"/>
                </a:rPr>
                <a:t>Supervisor </a:t>
              </a:r>
            </a:p>
          </p:txBody>
        </p:sp>
      </p:grpSp>
      <p:sp>
        <p:nvSpPr>
          <p:cNvPr id="29" name="Freeform 51"/>
          <p:cNvSpPr>
            <a:spLocks/>
          </p:cNvSpPr>
          <p:nvPr/>
        </p:nvSpPr>
        <p:spPr bwMode="auto">
          <a:xfrm>
            <a:off x="1058863" y="1530458"/>
            <a:ext cx="347663" cy="280987"/>
          </a:xfrm>
          <a:custGeom>
            <a:avLst/>
            <a:gdLst>
              <a:gd name="T0" fmla="*/ 361982080 w 300"/>
              <a:gd name="T1" fmla="*/ 80235086 h 243"/>
              <a:gd name="T2" fmla="*/ 126491388 w 300"/>
              <a:gd name="T3" fmla="*/ 324953949 h 243"/>
              <a:gd name="T4" fmla="*/ 0 w 300"/>
              <a:gd name="T5" fmla="*/ 288847698 h 243"/>
              <a:gd name="T6" fmla="*/ 122455021 w 300"/>
              <a:gd name="T7" fmla="*/ 254079315 h 243"/>
              <a:gd name="T8" fmla="*/ 45752451 w 300"/>
              <a:gd name="T9" fmla="*/ 197914292 h 243"/>
              <a:gd name="T10" fmla="*/ 82085552 w 300"/>
              <a:gd name="T11" fmla="*/ 195239712 h 243"/>
              <a:gd name="T12" fmla="*/ 16147787 w 300"/>
              <a:gd name="T13" fmla="*/ 113666758 h 243"/>
              <a:gd name="T14" fmla="*/ 53826345 w 300"/>
              <a:gd name="T15" fmla="*/ 124365077 h 243"/>
              <a:gd name="T16" fmla="*/ 28259208 w 300"/>
              <a:gd name="T17" fmla="*/ 14709612 h 243"/>
              <a:gd name="T18" fmla="*/ 199157591 w 300"/>
              <a:gd name="T19" fmla="*/ 100293858 h 243"/>
              <a:gd name="T20" fmla="*/ 279896528 w 300"/>
              <a:gd name="T21" fmla="*/ 0 h 243"/>
              <a:gd name="T22" fmla="*/ 340451311 w 300"/>
              <a:gd name="T23" fmla="*/ 25407931 h 243"/>
              <a:gd name="T24" fmla="*/ 392932199 w 300"/>
              <a:gd name="T25" fmla="*/ 5349160 h 243"/>
              <a:gd name="T26" fmla="*/ 356599098 w 300"/>
              <a:gd name="T27" fmla="*/ 50815863 h 243"/>
              <a:gd name="T28" fmla="*/ 403697005 w 300"/>
              <a:gd name="T29" fmla="*/ 37442963 h 243"/>
              <a:gd name="T30" fmla="*/ 361982080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w="9525">
            <a:solidFill>
              <a:srgbClr val="000000"/>
            </a:solidFill>
            <a:round/>
            <a:headEnd/>
            <a:tailEnd/>
          </a:ln>
        </p:spPr>
        <p:txBody>
          <a:bodyPr/>
          <a:lstStyle/>
          <a:p>
            <a:endParaRPr lang="en-US"/>
          </a:p>
        </p:txBody>
      </p:sp>
      <p:sp>
        <p:nvSpPr>
          <p:cNvPr id="30" name="Rectangle 29"/>
          <p:cNvSpPr/>
          <p:nvPr/>
        </p:nvSpPr>
        <p:spPr>
          <a:xfrm>
            <a:off x="2442789" y="1957388"/>
            <a:ext cx="2441575" cy="1981201"/>
          </a:xfrm>
          <a:prstGeom prst="rect">
            <a:avLst/>
          </a:pr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grpSp>
        <p:nvGrpSpPr>
          <p:cNvPr id="31" name="Group 30"/>
          <p:cNvGrpSpPr>
            <a:grpSpLocks/>
          </p:cNvGrpSpPr>
          <p:nvPr/>
        </p:nvGrpSpPr>
        <p:grpSpPr bwMode="auto">
          <a:xfrm>
            <a:off x="2630658" y="2392361"/>
            <a:ext cx="1949963" cy="971552"/>
            <a:chOff x="412228" y="2956825"/>
            <a:chExt cx="1949229" cy="971817"/>
          </a:xfrm>
        </p:grpSpPr>
        <p:sp>
          <p:nvSpPr>
            <p:cNvPr id="25639" name="Content Placeholder 2"/>
            <p:cNvSpPr txBox="1">
              <a:spLocks/>
            </p:cNvSpPr>
            <p:nvPr/>
          </p:nvSpPr>
          <p:spPr bwMode="auto">
            <a:xfrm>
              <a:off x="412228" y="3340844"/>
              <a:ext cx="1949229"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 </a:t>
              </a:r>
              <a:br>
                <a:rPr lang="en-US" altLang="en-US" sz="1500" dirty="0" smtClean="0">
                  <a:latin typeface="Lato" pitchFamily="34" charset="0"/>
                </a:rPr>
              </a:br>
              <a:r>
                <a:rPr lang="en-US" altLang="en-US" sz="1500" dirty="0" smtClean="0">
                  <a:latin typeface="Lato" pitchFamily="34" charset="0"/>
                </a:rPr>
                <a:t>Pham Quang Khang</a:t>
              </a:r>
              <a:endParaRPr lang="en-US" altLang="en-US" sz="1500" dirty="0">
                <a:latin typeface="Lato" pitchFamily="34" charset="0"/>
              </a:endParaRPr>
            </a:p>
          </p:txBody>
        </p:sp>
        <p:sp>
          <p:nvSpPr>
            <p:cNvPr id="25640" name="Content Placeholder 2"/>
            <p:cNvSpPr txBox="1">
              <a:spLocks/>
            </p:cNvSpPr>
            <p:nvPr/>
          </p:nvSpPr>
          <p:spPr bwMode="auto">
            <a:xfrm>
              <a:off x="552853" y="2956825"/>
              <a:ext cx="1725744"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Team Leader</a:t>
              </a:r>
              <a:endParaRPr lang="en-US" altLang="en-US" sz="2000" dirty="0">
                <a:latin typeface="Roboto" pitchFamily="2" charset="0"/>
                <a:ea typeface="Roboto" pitchFamily="2" charset="0"/>
                <a:cs typeface="Roboto" pitchFamily="2" charset="0"/>
              </a:endParaRPr>
            </a:p>
          </p:txBody>
        </p:sp>
      </p:grpSp>
      <p:sp>
        <p:nvSpPr>
          <p:cNvPr id="34" name="Freeform 51"/>
          <p:cNvSpPr>
            <a:spLocks/>
          </p:cNvSpPr>
          <p:nvPr/>
        </p:nvSpPr>
        <p:spPr bwMode="auto">
          <a:xfrm>
            <a:off x="3480594" y="3447835"/>
            <a:ext cx="347662" cy="280987"/>
          </a:xfrm>
          <a:custGeom>
            <a:avLst/>
            <a:gdLst>
              <a:gd name="T0" fmla="*/ 361981039 w 300"/>
              <a:gd name="T1" fmla="*/ 80235086 h 243"/>
              <a:gd name="T2" fmla="*/ 126491024 w 300"/>
              <a:gd name="T3" fmla="*/ 324953949 h 243"/>
              <a:gd name="T4" fmla="*/ 0 w 300"/>
              <a:gd name="T5" fmla="*/ 288847698 h 243"/>
              <a:gd name="T6" fmla="*/ 122454669 w 300"/>
              <a:gd name="T7" fmla="*/ 254079315 h 243"/>
              <a:gd name="T8" fmla="*/ 45752319 w 300"/>
              <a:gd name="T9" fmla="*/ 197914292 h 243"/>
              <a:gd name="T10" fmla="*/ 82085316 w 300"/>
              <a:gd name="T11" fmla="*/ 195239712 h 243"/>
              <a:gd name="T12" fmla="*/ 16147741 w 300"/>
              <a:gd name="T13" fmla="*/ 113666758 h 243"/>
              <a:gd name="T14" fmla="*/ 53826190 w 300"/>
              <a:gd name="T15" fmla="*/ 124365077 h 243"/>
              <a:gd name="T16" fmla="*/ 28259126 w 300"/>
              <a:gd name="T17" fmla="*/ 14709612 h 243"/>
              <a:gd name="T18" fmla="*/ 199157018 w 300"/>
              <a:gd name="T19" fmla="*/ 100293858 h 243"/>
              <a:gd name="T20" fmla="*/ 279895723 w 300"/>
              <a:gd name="T21" fmla="*/ 0 h 243"/>
              <a:gd name="T22" fmla="*/ 340450331 w 300"/>
              <a:gd name="T23" fmla="*/ 25407931 h 243"/>
              <a:gd name="T24" fmla="*/ 392931069 w 300"/>
              <a:gd name="T25" fmla="*/ 5349160 h 243"/>
              <a:gd name="T26" fmla="*/ 356598072 w 300"/>
              <a:gd name="T27" fmla="*/ 50815863 h 243"/>
              <a:gd name="T28" fmla="*/ 403695843 w 300"/>
              <a:gd name="T29" fmla="*/ 37442963 h 243"/>
              <a:gd name="T30" fmla="*/ 361981039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35" name="Rectangle 34"/>
          <p:cNvSpPr/>
          <p:nvPr/>
        </p:nvSpPr>
        <p:spPr>
          <a:xfrm>
            <a:off x="4870450" y="-1588"/>
            <a:ext cx="2447925" cy="1939856"/>
          </a:xfrm>
          <a:prstGeom prst="rect">
            <a:avLst/>
          </a:prstGeom>
          <a:solidFill>
            <a:schemeClr val="accent3">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6" name="Group 35"/>
          <p:cNvGrpSpPr>
            <a:grpSpLocks/>
          </p:cNvGrpSpPr>
          <p:nvPr/>
        </p:nvGrpSpPr>
        <p:grpSpPr bwMode="auto">
          <a:xfrm>
            <a:off x="5057292" y="442915"/>
            <a:ext cx="2077416" cy="984382"/>
            <a:chOff x="390665" y="2956827"/>
            <a:chExt cx="2078784" cy="984650"/>
          </a:xfrm>
        </p:grpSpPr>
        <p:sp>
          <p:nvSpPr>
            <p:cNvPr id="25637" name="Content Placeholder 2"/>
            <p:cNvSpPr txBox="1">
              <a:spLocks/>
            </p:cNvSpPr>
            <p:nvPr/>
          </p:nvSpPr>
          <p:spPr bwMode="auto">
            <a:xfrm>
              <a:off x="584988" y="3353679"/>
              <a:ext cx="1691726"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 </a:t>
              </a:r>
            </a:p>
            <a:p>
              <a:pPr algn="ctr" eaLnBrk="1" hangingPunct="1">
                <a:spcBef>
                  <a:spcPct val="20000"/>
                </a:spcBef>
                <a:buFont typeface="Arial" panose="020B0604020202020204" pitchFamily="34" charset="0"/>
                <a:buNone/>
              </a:pPr>
              <a:r>
                <a:rPr lang="en-US" altLang="en-US" sz="1500" dirty="0" smtClean="0">
                  <a:latin typeface="Lato" pitchFamily="34" charset="0"/>
                </a:rPr>
                <a:t>Le Anh </a:t>
              </a:r>
              <a:r>
                <a:rPr lang="en-US" altLang="en-US" sz="1500" dirty="0" err="1" smtClean="0">
                  <a:latin typeface="Lato" pitchFamily="34" charset="0"/>
                </a:rPr>
                <a:t>Tuyen</a:t>
              </a:r>
              <a:endParaRPr lang="en-US" altLang="en-US" sz="1500" dirty="0">
                <a:latin typeface="Lato" pitchFamily="34" charset="0"/>
              </a:endParaRPr>
            </a:p>
          </p:txBody>
        </p:sp>
        <p:sp>
          <p:nvSpPr>
            <p:cNvPr id="25638" name="Content Placeholder 2"/>
            <p:cNvSpPr txBox="1">
              <a:spLocks/>
            </p:cNvSpPr>
            <p:nvPr/>
          </p:nvSpPr>
          <p:spPr bwMode="auto">
            <a:xfrm>
              <a:off x="390665" y="2956827"/>
              <a:ext cx="2078784"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Technical Leader</a:t>
              </a:r>
              <a:endParaRPr lang="en-US" altLang="en-US" sz="2000" dirty="0">
                <a:latin typeface="Roboto" pitchFamily="2" charset="0"/>
                <a:ea typeface="Roboto" pitchFamily="2" charset="0"/>
                <a:cs typeface="Roboto" pitchFamily="2" charset="0"/>
              </a:endParaRPr>
            </a:p>
          </p:txBody>
        </p:sp>
      </p:grpSp>
      <p:sp>
        <p:nvSpPr>
          <p:cNvPr id="39" name="Freeform 51"/>
          <p:cNvSpPr>
            <a:spLocks/>
          </p:cNvSpPr>
          <p:nvPr/>
        </p:nvSpPr>
        <p:spPr bwMode="auto">
          <a:xfrm>
            <a:off x="5944896" y="1530457"/>
            <a:ext cx="347662" cy="280987"/>
          </a:xfrm>
          <a:custGeom>
            <a:avLst/>
            <a:gdLst>
              <a:gd name="T0" fmla="*/ 361981039 w 300"/>
              <a:gd name="T1" fmla="*/ 80235086 h 243"/>
              <a:gd name="T2" fmla="*/ 126491024 w 300"/>
              <a:gd name="T3" fmla="*/ 324953949 h 243"/>
              <a:gd name="T4" fmla="*/ 0 w 300"/>
              <a:gd name="T5" fmla="*/ 288847698 h 243"/>
              <a:gd name="T6" fmla="*/ 122454669 w 300"/>
              <a:gd name="T7" fmla="*/ 254079315 h 243"/>
              <a:gd name="T8" fmla="*/ 45752319 w 300"/>
              <a:gd name="T9" fmla="*/ 197914292 h 243"/>
              <a:gd name="T10" fmla="*/ 82085316 w 300"/>
              <a:gd name="T11" fmla="*/ 195239712 h 243"/>
              <a:gd name="T12" fmla="*/ 16147741 w 300"/>
              <a:gd name="T13" fmla="*/ 113666758 h 243"/>
              <a:gd name="T14" fmla="*/ 53826190 w 300"/>
              <a:gd name="T15" fmla="*/ 124365077 h 243"/>
              <a:gd name="T16" fmla="*/ 28259126 w 300"/>
              <a:gd name="T17" fmla="*/ 14709612 h 243"/>
              <a:gd name="T18" fmla="*/ 199157018 w 300"/>
              <a:gd name="T19" fmla="*/ 100293858 h 243"/>
              <a:gd name="T20" fmla="*/ 279895723 w 300"/>
              <a:gd name="T21" fmla="*/ 0 h 243"/>
              <a:gd name="T22" fmla="*/ 340450331 w 300"/>
              <a:gd name="T23" fmla="*/ 25407931 h 243"/>
              <a:gd name="T24" fmla="*/ 392931069 w 300"/>
              <a:gd name="T25" fmla="*/ 5349160 h 243"/>
              <a:gd name="T26" fmla="*/ 356598072 w 300"/>
              <a:gd name="T27" fmla="*/ 50815863 h 243"/>
              <a:gd name="T28" fmla="*/ 403695843 w 300"/>
              <a:gd name="T29" fmla="*/ 37442963 h 243"/>
              <a:gd name="T30" fmla="*/ 361981039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40" name="Rectangle 39"/>
          <p:cNvSpPr/>
          <p:nvPr/>
        </p:nvSpPr>
        <p:spPr>
          <a:xfrm>
            <a:off x="7333504" y="1942335"/>
            <a:ext cx="2402634" cy="1996253"/>
          </a:xfrm>
          <a:prstGeom prst="rect">
            <a:avLst/>
          </a:prstGeom>
          <a:solidFill>
            <a:schemeClr val="accent4">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1" name="Group 40"/>
          <p:cNvGrpSpPr>
            <a:grpSpLocks/>
          </p:cNvGrpSpPr>
          <p:nvPr/>
        </p:nvGrpSpPr>
        <p:grpSpPr bwMode="auto">
          <a:xfrm>
            <a:off x="7764462" y="2392361"/>
            <a:ext cx="1542255" cy="971552"/>
            <a:chOff x="661201" y="2956825"/>
            <a:chExt cx="1541676" cy="971817"/>
          </a:xfrm>
        </p:grpSpPr>
        <p:sp>
          <p:nvSpPr>
            <p:cNvPr id="25635" name="Content Placeholder 2"/>
            <p:cNvSpPr txBox="1">
              <a:spLocks/>
            </p:cNvSpPr>
            <p:nvPr/>
          </p:nvSpPr>
          <p:spPr bwMode="auto">
            <a:xfrm>
              <a:off x="661201" y="3340844"/>
              <a:ext cx="153453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a:t>
              </a:r>
              <a:br>
                <a:rPr lang="en-US" altLang="en-US" sz="1500" dirty="0" smtClean="0">
                  <a:latin typeface="Lato" pitchFamily="34" charset="0"/>
                </a:rPr>
              </a:br>
              <a:r>
                <a:rPr lang="en-US" altLang="en-US" sz="1500" dirty="0" smtClean="0">
                  <a:latin typeface="Lato" pitchFamily="34" charset="0"/>
                </a:rPr>
                <a:t>Ho Quang </a:t>
              </a:r>
              <a:r>
                <a:rPr lang="en-US" altLang="en-US" sz="1500" dirty="0" err="1" smtClean="0">
                  <a:latin typeface="Lato" pitchFamily="34" charset="0"/>
                </a:rPr>
                <a:t>Hao</a:t>
              </a:r>
              <a:endParaRPr lang="en-US" altLang="en-US" sz="1500" dirty="0">
                <a:latin typeface="Lato" pitchFamily="34" charset="0"/>
              </a:endParaRPr>
            </a:p>
          </p:txBody>
        </p:sp>
        <p:sp>
          <p:nvSpPr>
            <p:cNvPr id="25636" name="Content Placeholder 2"/>
            <p:cNvSpPr txBox="1">
              <a:spLocks/>
            </p:cNvSpPr>
            <p:nvPr/>
          </p:nvSpPr>
          <p:spPr bwMode="auto">
            <a:xfrm>
              <a:off x="736920" y="2956825"/>
              <a:ext cx="1465957"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Test Leader</a:t>
              </a:r>
              <a:endParaRPr lang="en-US" altLang="en-US" sz="2000" dirty="0">
                <a:latin typeface="Roboto" pitchFamily="2" charset="0"/>
                <a:ea typeface="Roboto" pitchFamily="2" charset="0"/>
                <a:cs typeface="Roboto" pitchFamily="2" charset="0"/>
              </a:endParaRPr>
            </a:p>
          </p:txBody>
        </p:sp>
      </p:grpSp>
      <p:sp>
        <p:nvSpPr>
          <p:cNvPr id="44" name="Freeform 51"/>
          <p:cNvSpPr>
            <a:spLocks/>
          </p:cNvSpPr>
          <p:nvPr/>
        </p:nvSpPr>
        <p:spPr bwMode="auto">
          <a:xfrm>
            <a:off x="8353425" y="3449085"/>
            <a:ext cx="349250" cy="280987"/>
          </a:xfrm>
          <a:custGeom>
            <a:avLst/>
            <a:gdLst>
              <a:gd name="T0" fmla="*/ 363634443 w 300"/>
              <a:gd name="T1" fmla="*/ 80235086 h 243"/>
              <a:gd name="T2" fmla="*/ 127068792 w 300"/>
              <a:gd name="T3" fmla="*/ 324953949 h 243"/>
              <a:gd name="T4" fmla="*/ 0 w 300"/>
              <a:gd name="T5" fmla="*/ 288847698 h 243"/>
              <a:gd name="T6" fmla="*/ 123013999 w 300"/>
              <a:gd name="T7" fmla="*/ 254079315 h 243"/>
              <a:gd name="T8" fmla="*/ 45961300 w 300"/>
              <a:gd name="T9" fmla="*/ 197914292 h 243"/>
              <a:gd name="T10" fmla="*/ 82460253 w 300"/>
              <a:gd name="T11" fmla="*/ 195239712 h 243"/>
              <a:gd name="T12" fmla="*/ 16221498 w 300"/>
              <a:gd name="T13" fmla="*/ 113666758 h 243"/>
              <a:gd name="T14" fmla="*/ 54072049 w 300"/>
              <a:gd name="T15" fmla="*/ 124365077 h 243"/>
              <a:gd name="T16" fmla="*/ 28388204 w 300"/>
              <a:gd name="T17" fmla="*/ 14709612 h 243"/>
              <a:gd name="T18" fmla="*/ 200066698 w 300"/>
              <a:gd name="T19" fmla="*/ 100293858 h 243"/>
              <a:gd name="T20" fmla="*/ 281174190 w 300"/>
              <a:gd name="T21" fmla="*/ 0 h 243"/>
              <a:gd name="T22" fmla="*/ 342005391 w 300"/>
              <a:gd name="T23" fmla="*/ 25407931 h 243"/>
              <a:gd name="T24" fmla="*/ 394725843 w 300"/>
              <a:gd name="T25" fmla="*/ 5349160 h 243"/>
              <a:gd name="T26" fmla="*/ 358226889 w 300"/>
              <a:gd name="T27" fmla="*/ 50815863 h 243"/>
              <a:gd name="T28" fmla="*/ 405539787 w 300"/>
              <a:gd name="T29" fmla="*/ 37442963 h 243"/>
              <a:gd name="T30" fmla="*/ 363634443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45" name="Rectangle 44"/>
          <p:cNvSpPr/>
          <p:nvPr/>
        </p:nvSpPr>
        <p:spPr>
          <a:xfrm>
            <a:off x="9750425" y="0"/>
            <a:ext cx="2454275" cy="1938268"/>
          </a:xfrm>
          <a:prstGeom prst="rect">
            <a:avLst/>
          </a:prstGeom>
          <a:solidFill>
            <a:schemeClr val="accent5">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6" name="Group 45"/>
          <p:cNvGrpSpPr>
            <a:grpSpLocks/>
          </p:cNvGrpSpPr>
          <p:nvPr/>
        </p:nvGrpSpPr>
        <p:grpSpPr bwMode="auto">
          <a:xfrm>
            <a:off x="9934093" y="442913"/>
            <a:ext cx="1896836" cy="971550"/>
            <a:chOff x="417671" y="2956827"/>
            <a:chExt cx="1898085" cy="971815"/>
          </a:xfrm>
        </p:grpSpPr>
        <p:sp>
          <p:nvSpPr>
            <p:cNvPr id="25633" name="Content Placeholder 2"/>
            <p:cNvSpPr txBox="1">
              <a:spLocks/>
            </p:cNvSpPr>
            <p:nvPr/>
          </p:nvSpPr>
          <p:spPr bwMode="auto">
            <a:xfrm>
              <a:off x="417671" y="3340844"/>
              <a:ext cx="189808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Ms.</a:t>
              </a:r>
              <a:br>
                <a:rPr lang="en-US" altLang="en-US" sz="1500" dirty="0" smtClean="0">
                  <a:latin typeface="Lato" pitchFamily="34" charset="0"/>
                </a:rPr>
              </a:br>
              <a:r>
                <a:rPr lang="en-US" altLang="en-US" sz="1500" dirty="0" smtClean="0">
                  <a:latin typeface="Lato" pitchFamily="34" charset="0"/>
                </a:rPr>
                <a:t>Nguyen </a:t>
              </a:r>
              <a:r>
                <a:rPr lang="en-US" altLang="en-US" sz="1500" dirty="0" err="1" smtClean="0">
                  <a:latin typeface="Lato" pitchFamily="34" charset="0"/>
                </a:rPr>
                <a:t>Thi</a:t>
              </a:r>
              <a:r>
                <a:rPr lang="en-US" altLang="en-US" sz="1500" dirty="0" smtClean="0">
                  <a:latin typeface="Lato" pitchFamily="34" charset="0"/>
                </a:rPr>
                <a:t> Ly Linh</a:t>
              </a:r>
              <a:endParaRPr lang="en-US" altLang="en-US" sz="1500" dirty="0">
                <a:latin typeface="Lato" pitchFamily="34" charset="0"/>
              </a:endParaRPr>
            </a:p>
          </p:txBody>
        </p:sp>
        <p:sp>
          <p:nvSpPr>
            <p:cNvPr id="25634" name="Content Placeholder 2"/>
            <p:cNvSpPr txBox="1">
              <a:spLocks/>
            </p:cNvSpPr>
            <p:nvPr/>
          </p:nvSpPr>
          <p:spPr bwMode="auto">
            <a:xfrm>
              <a:off x="744061" y="2956827"/>
              <a:ext cx="1368815"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QA Leader</a:t>
              </a:r>
              <a:endParaRPr lang="en-US" altLang="en-US" sz="2000" dirty="0">
                <a:latin typeface="Roboto" pitchFamily="2" charset="0"/>
                <a:ea typeface="Roboto" pitchFamily="2" charset="0"/>
                <a:cs typeface="Roboto" pitchFamily="2" charset="0"/>
              </a:endParaRPr>
            </a:p>
          </p:txBody>
        </p:sp>
      </p:grpSp>
      <p:sp>
        <p:nvSpPr>
          <p:cNvPr id="49" name="Freeform 51"/>
          <p:cNvSpPr>
            <a:spLocks/>
          </p:cNvSpPr>
          <p:nvPr/>
        </p:nvSpPr>
        <p:spPr bwMode="auto">
          <a:xfrm>
            <a:off x="10804525" y="1530457"/>
            <a:ext cx="349250" cy="280987"/>
          </a:xfrm>
          <a:custGeom>
            <a:avLst/>
            <a:gdLst>
              <a:gd name="T0" fmla="*/ 363634443 w 300"/>
              <a:gd name="T1" fmla="*/ 80235086 h 243"/>
              <a:gd name="T2" fmla="*/ 127068792 w 300"/>
              <a:gd name="T3" fmla="*/ 324953949 h 243"/>
              <a:gd name="T4" fmla="*/ 0 w 300"/>
              <a:gd name="T5" fmla="*/ 288847698 h 243"/>
              <a:gd name="T6" fmla="*/ 123013999 w 300"/>
              <a:gd name="T7" fmla="*/ 254079315 h 243"/>
              <a:gd name="T8" fmla="*/ 45961300 w 300"/>
              <a:gd name="T9" fmla="*/ 197914292 h 243"/>
              <a:gd name="T10" fmla="*/ 82460253 w 300"/>
              <a:gd name="T11" fmla="*/ 195239712 h 243"/>
              <a:gd name="T12" fmla="*/ 16221498 w 300"/>
              <a:gd name="T13" fmla="*/ 113666758 h 243"/>
              <a:gd name="T14" fmla="*/ 54072049 w 300"/>
              <a:gd name="T15" fmla="*/ 124365077 h 243"/>
              <a:gd name="T16" fmla="*/ 28388204 w 300"/>
              <a:gd name="T17" fmla="*/ 14709612 h 243"/>
              <a:gd name="T18" fmla="*/ 200066698 w 300"/>
              <a:gd name="T19" fmla="*/ 100293858 h 243"/>
              <a:gd name="T20" fmla="*/ 281174190 w 300"/>
              <a:gd name="T21" fmla="*/ 0 h 243"/>
              <a:gd name="T22" fmla="*/ 342005391 w 300"/>
              <a:gd name="T23" fmla="*/ 25407931 h 243"/>
              <a:gd name="T24" fmla="*/ 394725843 w 300"/>
              <a:gd name="T25" fmla="*/ 5349160 h 243"/>
              <a:gd name="T26" fmla="*/ 358226889 w 300"/>
              <a:gd name="T27" fmla="*/ 50815863 h 243"/>
              <a:gd name="T28" fmla="*/ 405539787 w 300"/>
              <a:gd name="T29" fmla="*/ 37442963 h 243"/>
              <a:gd name="T30" fmla="*/ 363634443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pic>
        <p:nvPicPr>
          <p:cNvPr id="48" name="Picture Placeholder 4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9349" b="9349"/>
          <a:stretch>
            <a:fillRect/>
          </a:stretch>
        </p:blipFill>
        <p:spPr bwMode="auto">
          <a:xfrm>
            <a:off x="0" y="1957388"/>
            <a:ext cx="2436813" cy="198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Placeholder 49"/>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8974" r="8974"/>
          <a:stretch>
            <a:fillRect/>
          </a:stretch>
        </p:blipFill>
        <p:spPr bwMode="auto">
          <a:xfrm>
            <a:off x="2432050" y="-12700"/>
            <a:ext cx="2438400" cy="19682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Placeholder 52"/>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7722" b="7722"/>
          <a:stretch>
            <a:fillRect/>
          </a:stretch>
        </p:blipFill>
        <p:spPr bwMode="auto">
          <a:xfrm>
            <a:off x="9752014" y="1938268"/>
            <a:ext cx="2466974" cy="19830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Placeholder 55"/>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9349" b="9349"/>
          <a:stretch>
            <a:fillRect/>
          </a:stretch>
        </p:blipFill>
        <p:spPr bwMode="auto">
          <a:xfrm>
            <a:off x="2414665" y="4471255"/>
            <a:ext cx="2454197" cy="198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Placeholder 50"/>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9375" b="9375"/>
          <a:stretch>
            <a:fillRect/>
          </a:stretch>
        </p:blipFill>
        <p:spPr>
          <a:xfrm>
            <a:off x="4875212" y="1938269"/>
            <a:ext cx="2438400" cy="2000320"/>
          </a:xfrm>
        </p:spPr>
      </p:pic>
      <p:pic>
        <p:nvPicPr>
          <p:cNvPr id="57" name="Picture Placeholder 56"/>
          <p:cNvPicPr>
            <a:picLocks noGrp="1" noChangeAspect="1"/>
          </p:cNvPicPr>
          <p:nvPr>
            <p:ph type="pic" sz="quarter" idx="17"/>
          </p:nvPr>
        </p:nvPicPr>
        <p:blipFill>
          <a:blip r:embed="rId7">
            <a:extLst>
              <a:ext uri="{28A0092B-C50C-407E-A947-70E740481C1C}">
                <a14:useLocalDpi xmlns:a14="http://schemas.microsoft.com/office/drawing/2010/main" val="0"/>
              </a:ext>
            </a:extLst>
          </a:blip>
          <a:stretch>
            <a:fillRect/>
          </a:stretch>
        </p:blipFill>
        <p:spPr>
          <a:xfrm>
            <a:off x="7357852" y="4446363"/>
            <a:ext cx="2424322" cy="2025211"/>
          </a:xfrm>
        </p:spPr>
      </p:pic>
      <p:pic>
        <p:nvPicPr>
          <p:cNvPr id="52" name="Picture Placeholder 51"/>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t="9375" b="9375"/>
          <a:stretch>
            <a:fillRect/>
          </a:stretch>
        </p:blipFill>
        <p:spPr>
          <a:xfrm>
            <a:off x="7315200" y="0"/>
            <a:ext cx="2438400" cy="1938268"/>
          </a:xfrm>
        </p:spPr>
      </p:pic>
      <p:sp>
        <p:nvSpPr>
          <p:cNvPr id="71" name="Rectangle 70"/>
          <p:cNvSpPr/>
          <p:nvPr/>
        </p:nvSpPr>
        <p:spPr>
          <a:xfrm>
            <a:off x="-7937" y="4471255"/>
            <a:ext cx="2435225" cy="1981201"/>
          </a:xfrm>
          <a:prstGeom prst="rect">
            <a:avLst/>
          </a:prstGeom>
          <a:solidFill>
            <a:schemeClr val="accent6">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2" name="Group 71"/>
          <p:cNvGrpSpPr>
            <a:grpSpLocks/>
          </p:cNvGrpSpPr>
          <p:nvPr/>
        </p:nvGrpSpPr>
        <p:grpSpPr bwMode="auto">
          <a:xfrm>
            <a:off x="273202" y="4939011"/>
            <a:ext cx="1860326" cy="971550"/>
            <a:chOff x="475683" y="2956827"/>
            <a:chExt cx="1859627" cy="971815"/>
          </a:xfrm>
        </p:grpSpPr>
        <p:sp>
          <p:nvSpPr>
            <p:cNvPr id="73" name="Content Placeholder 2"/>
            <p:cNvSpPr txBox="1">
              <a:spLocks/>
            </p:cNvSpPr>
            <p:nvPr/>
          </p:nvSpPr>
          <p:spPr bwMode="auto">
            <a:xfrm>
              <a:off x="475683" y="3340844"/>
              <a:ext cx="185962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 </a:t>
              </a:r>
              <a:br>
                <a:rPr lang="en-US" altLang="en-US" sz="1500" dirty="0" smtClean="0">
                  <a:latin typeface="Lato" pitchFamily="34" charset="0"/>
                </a:rPr>
              </a:br>
              <a:r>
                <a:rPr lang="en-US" altLang="en-US" sz="1500" dirty="0" smtClean="0">
                  <a:latin typeface="Lato" pitchFamily="34" charset="0"/>
                </a:rPr>
                <a:t>Lam </a:t>
              </a:r>
              <a:r>
                <a:rPr lang="en-US" altLang="en-US" sz="1500" dirty="0" err="1" smtClean="0">
                  <a:latin typeface="Lato" pitchFamily="34" charset="0"/>
                </a:rPr>
                <a:t>Duc</a:t>
              </a:r>
              <a:r>
                <a:rPr lang="en-US" altLang="en-US" sz="1500" dirty="0" smtClean="0">
                  <a:latin typeface="Lato" pitchFamily="34" charset="0"/>
                </a:rPr>
                <a:t> Thang</a:t>
              </a:r>
              <a:endParaRPr lang="en-US" altLang="en-US" sz="1500" dirty="0">
                <a:latin typeface="Lato" pitchFamily="34" charset="0"/>
              </a:endParaRPr>
            </a:p>
          </p:txBody>
        </p:sp>
        <p:sp>
          <p:nvSpPr>
            <p:cNvPr id="74" name="Content Placeholder 2"/>
            <p:cNvSpPr txBox="1">
              <a:spLocks/>
            </p:cNvSpPr>
            <p:nvPr/>
          </p:nvSpPr>
          <p:spPr bwMode="auto">
            <a:xfrm>
              <a:off x="493136" y="2956827"/>
              <a:ext cx="1842174"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Team Member</a:t>
              </a:r>
              <a:endParaRPr lang="en-US" altLang="en-US" sz="2000" dirty="0">
                <a:latin typeface="Roboto" pitchFamily="2" charset="0"/>
                <a:ea typeface="Roboto" pitchFamily="2" charset="0"/>
                <a:cs typeface="Roboto" pitchFamily="2" charset="0"/>
              </a:endParaRPr>
            </a:p>
          </p:txBody>
        </p:sp>
      </p:grpSp>
      <p:sp>
        <p:nvSpPr>
          <p:cNvPr id="75" name="Freeform 51"/>
          <p:cNvSpPr>
            <a:spLocks/>
          </p:cNvSpPr>
          <p:nvPr/>
        </p:nvSpPr>
        <p:spPr bwMode="auto">
          <a:xfrm>
            <a:off x="1038263" y="5971290"/>
            <a:ext cx="347663" cy="280987"/>
          </a:xfrm>
          <a:custGeom>
            <a:avLst/>
            <a:gdLst>
              <a:gd name="T0" fmla="*/ 361982080 w 300"/>
              <a:gd name="T1" fmla="*/ 80235086 h 243"/>
              <a:gd name="T2" fmla="*/ 126491388 w 300"/>
              <a:gd name="T3" fmla="*/ 324953949 h 243"/>
              <a:gd name="T4" fmla="*/ 0 w 300"/>
              <a:gd name="T5" fmla="*/ 288847698 h 243"/>
              <a:gd name="T6" fmla="*/ 122455021 w 300"/>
              <a:gd name="T7" fmla="*/ 254079315 h 243"/>
              <a:gd name="T8" fmla="*/ 45752451 w 300"/>
              <a:gd name="T9" fmla="*/ 197914292 h 243"/>
              <a:gd name="T10" fmla="*/ 82085552 w 300"/>
              <a:gd name="T11" fmla="*/ 195239712 h 243"/>
              <a:gd name="T12" fmla="*/ 16147787 w 300"/>
              <a:gd name="T13" fmla="*/ 113666758 h 243"/>
              <a:gd name="T14" fmla="*/ 53826345 w 300"/>
              <a:gd name="T15" fmla="*/ 124365077 h 243"/>
              <a:gd name="T16" fmla="*/ 28259208 w 300"/>
              <a:gd name="T17" fmla="*/ 14709612 h 243"/>
              <a:gd name="T18" fmla="*/ 199157591 w 300"/>
              <a:gd name="T19" fmla="*/ 100293858 h 243"/>
              <a:gd name="T20" fmla="*/ 279896528 w 300"/>
              <a:gd name="T21" fmla="*/ 0 h 243"/>
              <a:gd name="T22" fmla="*/ 340451311 w 300"/>
              <a:gd name="T23" fmla="*/ 25407931 h 243"/>
              <a:gd name="T24" fmla="*/ 392932199 w 300"/>
              <a:gd name="T25" fmla="*/ 5349160 h 243"/>
              <a:gd name="T26" fmla="*/ 356599098 w 300"/>
              <a:gd name="T27" fmla="*/ 50815863 h 243"/>
              <a:gd name="T28" fmla="*/ 403697005 w 300"/>
              <a:gd name="T29" fmla="*/ 37442963 h 243"/>
              <a:gd name="T30" fmla="*/ 361982080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91" name="Rectangle 90"/>
          <p:cNvSpPr/>
          <p:nvPr/>
        </p:nvSpPr>
        <p:spPr>
          <a:xfrm>
            <a:off x="9787034" y="4471255"/>
            <a:ext cx="2412904" cy="1982788"/>
          </a:xfrm>
          <a:prstGeom prst="rect">
            <a:avLst/>
          </a:prstGeom>
          <a:solidFill>
            <a:schemeClr val="accent6">
              <a:alpha val="866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6" name="Group 105"/>
          <p:cNvGrpSpPr>
            <a:grpSpLocks/>
          </p:cNvGrpSpPr>
          <p:nvPr/>
        </p:nvGrpSpPr>
        <p:grpSpPr bwMode="auto">
          <a:xfrm>
            <a:off x="10165782" y="4958131"/>
            <a:ext cx="1860326" cy="971550"/>
            <a:chOff x="475683" y="2956827"/>
            <a:chExt cx="1859627" cy="971815"/>
          </a:xfrm>
        </p:grpSpPr>
        <p:sp>
          <p:nvSpPr>
            <p:cNvPr id="107" name="Content Placeholder 2"/>
            <p:cNvSpPr txBox="1">
              <a:spLocks/>
            </p:cNvSpPr>
            <p:nvPr/>
          </p:nvSpPr>
          <p:spPr bwMode="auto">
            <a:xfrm>
              <a:off x="475683" y="3340844"/>
              <a:ext cx="1859625" cy="5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1500" dirty="0" smtClean="0">
                  <a:latin typeface="Lato" pitchFamily="34" charset="0"/>
                </a:rPr>
                <a:t>Mr. </a:t>
              </a:r>
              <a:br>
                <a:rPr lang="en-US" altLang="en-US" sz="1500" dirty="0" smtClean="0">
                  <a:latin typeface="Lato" pitchFamily="34" charset="0"/>
                </a:rPr>
              </a:br>
              <a:r>
                <a:rPr lang="en-US" altLang="en-US" sz="1500" dirty="0" smtClean="0">
                  <a:latin typeface="Lato" pitchFamily="34" charset="0"/>
                </a:rPr>
                <a:t>Bui </a:t>
              </a:r>
              <a:r>
                <a:rPr lang="en-US" altLang="en-US" sz="1500" dirty="0" err="1" smtClean="0">
                  <a:latin typeface="Lato" pitchFamily="34" charset="0"/>
                </a:rPr>
                <a:t>Manh</a:t>
              </a:r>
              <a:r>
                <a:rPr lang="en-US" altLang="en-US" sz="1500" dirty="0" smtClean="0">
                  <a:latin typeface="Lato" pitchFamily="34" charset="0"/>
                </a:rPr>
                <a:t> Tri</a:t>
              </a:r>
              <a:endParaRPr lang="en-US" altLang="en-US" sz="1500" dirty="0">
                <a:latin typeface="Lato" pitchFamily="34" charset="0"/>
              </a:endParaRPr>
            </a:p>
          </p:txBody>
        </p:sp>
        <p:sp>
          <p:nvSpPr>
            <p:cNvPr id="108" name="Content Placeholder 2"/>
            <p:cNvSpPr txBox="1">
              <a:spLocks/>
            </p:cNvSpPr>
            <p:nvPr/>
          </p:nvSpPr>
          <p:spPr bwMode="auto">
            <a:xfrm>
              <a:off x="493136" y="2956827"/>
              <a:ext cx="1842174" cy="4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r>
                <a:rPr lang="en-US" altLang="en-US" sz="2000" dirty="0" smtClean="0">
                  <a:latin typeface="Roboto" pitchFamily="2" charset="0"/>
                  <a:ea typeface="Roboto" pitchFamily="2" charset="0"/>
                  <a:cs typeface="Roboto" pitchFamily="2" charset="0"/>
                </a:rPr>
                <a:t>Team Member</a:t>
              </a:r>
              <a:endParaRPr lang="en-US" altLang="en-US" sz="2000" dirty="0">
                <a:latin typeface="Roboto" pitchFamily="2" charset="0"/>
                <a:ea typeface="Roboto" pitchFamily="2" charset="0"/>
                <a:cs typeface="Roboto" pitchFamily="2" charset="0"/>
              </a:endParaRPr>
            </a:p>
          </p:txBody>
        </p:sp>
      </p:grpSp>
      <p:sp>
        <p:nvSpPr>
          <p:cNvPr id="109" name="Freeform 51"/>
          <p:cNvSpPr>
            <a:spLocks/>
          </p:cNvSpPr>
          <p:nvPr/>
        </p:nvSpPr>
        <p:spPr bwMode="auto">
          <a:xfrm>
            <a:off x="10930843" y="5990410"/>
            <a:ext cx="347663" cy="280987"/>
          </a:xfrm>
          <a:custGeom>
            <a:avLst/>
            <a:gdLst>
              <a:gd name="T0" fmla="*/ 361982080 w 300"/>
              <a:gd name="T1" fmla="*/ 80235086 h 243"/>
              <a:gd name="T2" fmla="*/ 126491388 w 300"/>
              <a:gd name="T3" fmla="*/ 324953949 h 243"/>
              <a:gd name="T4" fmla="*/ 0 w 300"/>
              <a:gd name="T5" fmla="*/ 288847698 h 243"/>
              <a:gd name="T6" fmla="*/ 122455021 w 300"/>
              <a:gd name="T7" fmla="*/ 254079315 h 243"/>
              <a:gd name="T8" fmla="*/ 45752451 w 300"/>
              <a:gd name="T9" fmla="*/ 197914292 h 243"/>
              <a:gd name="T10" fmla="*/ 82085552 w 300"/>
              <a:gd name="T11" fmla="*/ 195239712 h 243"/>
              <a:gd name="T12" fmla="*/ 16147787 w 300"/>
              <a:gd name="T13" fmla="*/ 113666758 h 243"/>
              <a:gd name="T14" fmla="*/ 53826345 w 300"/>
              <a:gd name="T15" fmla="*/ 124365077 h 243"/>
              <a:gd name="T16" fmla="*/ 28259208 w 300"/>
              <a:gd name="T17" fmla="*/ 14709612 h 243"/>
              <a:gd name="T18" fmla="*/ 199157591 w 300"/>
              <a:gd name="T19" fmla="*/ 100293858 h 243"/>
              <a:gd name="T20" fmla="*/ 279896528 w 300"/>
              <a:gd name="T21" fmla="*/ 0 h 243"/>
              <a:gd name="T22" fmla="*/ 340451311 w 300"/>
              <a:gd name="T23" fmla="*/ 25407931 h 243"/>
              <a:gd name="T24" fmla="*/ 392932199 w 300"/>
              <a:gd name="T25" fmla="*/ 5349160 h 243"/>
              <a:gd name="T26" fmla="*/ 356599098 w 300"/>
              <a:gd name="T27" fmla="*/ 50815863 h 243"/>
              <a:gd name="T28" fmla="*/ 403697005 w 300"/>
              <a:gd name="T29" fmla="*/ 37442963 h 243"/>
              <a:gd name="T30" fmla="*/ 361982080 w 300"/>
              <a:gd name="T31" fmla="*/ 80235086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00" h="243">
                <a:moveTo>
                  <a:pt x="269" y="60"/>
                </a:moveTo>
                <a:cubicBezTo>
                  <a:pt x="273" y="147"/>
                  <a:pt x="209" y="243"/>
                  <a:pt x="94" y="243"/>
                </a:cubicBezTo>
                <a:cubicBezTo>
                  <a:pt x="60" y="243"/>
                  <a:pt x="27" y="233"/>
                  <a:pt x="0" y="216"/>
                </a:cubicBezTo>
                <a:cubicBezTo>
                  <a:pt x="33" y="220"/>
                  <a:pt x="65" y="211"/>
                  <a:pt x="91" y="190"/>
                </a:cubicBezTo>
                <a:cubicBezTo>
                  <a:pt x="64" y="190"/>
                  <a:pt x="41" y="172"/>
                  <a:pt x="34" y="148"/>
                </a:cubicBezTo>
                <a:cubicBezTo>
                  <a:pt x="43" y="149"/>
                  <a:pt x="53" y="149"/>
                  <a:pt x="61" y="146"/>
                </a:cubicBezTo>
                <a:cubicBezTo>
                  <a:pt x="32" y="141"/>
                  <a:pt x="11" y="114"/>
                  <a:pt x="12" y="85"/>
                </a:cubicBezTo>
                <a:cubicBezTo>
                  <a:pt x="20" y="90"/>
                  <a:pt x="30" y="93"/>
                  <a:pt x="40" y="93"/>
                </a:cubicBezTo>
                <a:cubicBezTo>
                  <a:pt x="12" y="75"/>
                  <a:pt x="5" y="39"/>
                  <a:pt x="21" y="11"/>
                </a:cubicBezTo>
                <a:cubicBezTo>
                  <a:pt x="51" y="48"/>
                  <a:pt x="97" y="73"/>
                  <a:pt x="148" y="75"/>
                </a:cubicBezTo>
                <a:cubicBezTo>
                  <a:pt x="139" y="37"/>
                  <a:pt x="168" y="0"/>
                  <a:pt x="208" y="0"/>
                </a:cubicBezTo>
                <a:cubicBezTo>
                  <a:pt x="225" y="0"/>
                  <a:pt x="241" y="7"/>
                  <a:pt x="253" y="19"/>
                </a:cubicBezTo>
                <a:cubicBezTo>
                  <a:pt x="267" y="16"/>
                  <a:pt x="280" y="11"/>
                  <a:pt x="292" y="4"/>
                </a:cubicBezTo>
                <a:cubicBezTo>
                  <a:pt x="287" y="18"/>
                  <a:pt x="277" y="31"/>
                  <a:pt x="265" y="38"/>
                </a:cubicBezTo>
                <a:cubicBezTo>
                  <a:pt x="277" y="37"/>
                  <a:pt x="289" y="33"/>
                  <a:pt x="300" y="28"/>
                </a:cubicBezTo>
                <a:cubicBezTo>
                  <a:pt x="292" y="41"/>
                  <a:pt x="281" y="52"/>
                  <a:pt x="269" y="60"/>
                </a:cubicBezTo>
                <a:close/>
              </a:path>
            </a:pathLst>
          </a:custGeom>
          <a:solidFill>
            <a:schemeClr val="tx1"/>
          </a:solidFill>
          <a:ln>
            <a:noFill/>
          </a:ln>
        </p:spPr>
        <p:txBody>
          <a:bodyPr/>
          <a:lstStyle/>
          <a:p>
            <a:endParaRPr lang="en-US"/>
          </a:p>
        </p:txBody>
      </p:sp>
      <p:sp>
        <p:nvSpPr>
          <p:cNvPr id="59" name="Round Same Side Corner Rectangle 58"/>
          <p:cNvSpPr/>
          <p:nvPr/>
        </p:nvSpPr>
        <p:spPr>
          <a:xfrm>
            <a:off x="0" y="3938588"/>
            <a:ext cx="12192000" cy="506563"/>
          </a:xfrm>
          <a:prstGeom prst="round2SameRect">
            <a:avLst/>
          </a:prstGeom>
        </p:spPr>
        <p:style>
          <a:lnRef idx="3">
            <a:schemeClr val="lt1"/>
          </a:lnRef>
          <a:fillRef idx="1003">
            <a:schemeClr val="lt2"/>
          </a:fillRef>
          <a:effectRef idx="1">
            <a:schemeClr val="accent3"/>
          </a:effectRef>
          <a:fontRef idx="minor">
            <a:schemeClr val="lt1"/>
          </a:fontRef>
        </p:style>
        <p:txBody>
          <a:bodyPr rtlCol="0" anchor="ctr"/>
          <a:lstStyle/>
          <a:p>
            <a:pPr algn="ctr"/>
            <a:r>
              <a:rPr lang="en-US" sz="3000" dirty="0" smtClean="0">
                <a:solidFill>
                  <a:schemeClr val="accent3">
                    <a:lumMod val="75000"/>
                  </a:schemeClr>
                </a:solidFill>
              </a:rPr>
              <a:t>Our Amazing Team</a:t>
            </a:r>
            <a:endParaRPr lang="en-US" sz="3000" dirty="0">
              <a:solidFill>
                <a:schemeClr val="accent3">
                  <a:lumMod val="75000"/>
                </a:schemeClr>
              </a:solidFill>
            </a:endParaRPr>
          </a:p>
        </p:txBody>
      </p:sp>
      <p:sp>
        <p:nvSpPr>
          <p:cNvPr id="61" name="Rounded Rectangle 60"/>
          <p:cNvSpPr/>
          <p:nvPr/>
        </p:nvSpPr>
        <p:spPr>
          <a:xfrm>
            <a:off x="-7937" y="6454333"/>
            <a:ext cx="12223005" cy="40366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sz="3000" dirty="0">
                <a:solidFill>
                  <a:srgbClr val="FF0000"/>
                </a:solidFill>
                <a:latin typeface="Roboto" pitchFamily="2" charset="0"/>
                <a:ea typeface="Roboto" pitchFamily="2" charset="0"/>
                <a:cs typeface="Roboto" pitchFamily="2" charset="0"/>
              </a:rPr>
              <a:t>Teamwork makes the dream work</a:t>
            </a:r>
            <a:r>
              <a:rPr lang="en-US" altLang="en-US" sz="3000" dirty="0" smtClean="0">
                <a:solidFill>
                  <a:srgbClr val="FF0000"/>
                </a:solidFill>
                <a:latin typeface="Roboto" pitchFamily="2" charset="0"/>
                <a:ea typeface="Roboto" pitchFamily="2" charset="0"/>
                <a:cs typeface="Roboto" pitchFamily="2" charset="0"/>
              </a:rPr>
              <a:t>!</a:t>
            </a:r>
            <a:endParaRPr lang="en-US" altLang="en-US" sz="3000" dirty="0">
              <a:solidFill>
                <a:srgbClr val="FF0000"/>
              </a:solidFill>
              <a:latin typeface="Roboto" pitchFamily="2" charset="0"/>
              <a:ea typeface="Roboto" pitchFamily="2" charset="0"/>
              <a:cs typeface="Roboto" pitchFamily="2" charset="0"/>
            </a:endParaRPr>
          </a:p>
        </p:txBody>
      </p:sp>
      <p:sp>
        <p:nvSpPr>
          <p:cNvPr id="62" name="Down Arrow 61"/>
          <p:cNvSpPr/>
          <p:nvPr/>
        </p:nvSpPr>
        <p:spPr>
          <a:xfrm>
            <a:off x="5376809" y="4471255"/>
            <a:ext cx="1483835" cy="19812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989368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additive="base">
                                        <p:cTn id="14" dur="500" fill="hold"/>
                                        <p:tgtEl>
                                          <p:spTgt spid="48"/>
                                        </p:tgtEl>
                                        <p:attrNameLst>
                                          <p:attrName>ppt_x</p:attrName>
                                        </p:attrNameLst>
                                      </p:cBhvr>
                                      <p:tavLst>
                                        <p:tav tm="0">
                                          <p:val>
                                            <p:strVal val="#ppt_x"/>
                                          </p:val>
                                        </p:tav>
                                        <p:tav tm="100000">
                                          <p:val>
                                            <p:strVal val="#ppt_x"/>
                                          </p:val>
                                        </p:tav>
                                      </p:tavLst>
                                    </p:anim>
                                    <p:anim calcmode="lin" valueType="num">
                                      <p:cBhvr additive="base">
                                        <p:cTn id="15" dur="500" fill="hold"/>
                                        <p:tgtEl>
                                          <p:spTgt spid="4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1000" fill="hold"/>
                                        <p:tgtEl>
                                          <p:spTgt spid="29"/>
                                        </p:tgtEl>
                                        <p:attrNameLst>
                                          <p:attrName>ppt_x</p:attrName>
                                        </p:attrNameLst>
                                      </p:cBhvr>
                                      <p:tavLst>
                                        <p:tav tm="0">
                                          <p:val>
                                            <p:strVal val="#ppt_x"/>
                                          </p:val>
                                        </p:tav>
                                        <p:tav tm="100000">
                                          <p:val>
                                            <p:strVal val="#ppt_x"/>
                                          </p:val>
                                        </p:tav>
                                      </p:tavLst>
                                    </p:anim>
                                    <p:anim calcmode="lin" valueType="num">
                                      <p:cBhvr additive="base">
                                        <p:cTn id="19" dur="1000" fill="hold"/>
                                        <p:tgtEl>
                                          <p:spTgt spid="2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1000" fill="hold"/>
                                        <p:tgtEl>
                                          <p:spTgt spid="26"/>
                                        </p:tgtEl>
                                        <p:attrNameLst>
                                          <p:attrName>ppt_x</p:attrName>
                                        </p:attrNameLst>
                                      </p:cBhvr>
                                      <p:tavLst>
                                        <p:tav tm="0">
                                          <p:val>
                                            <p:strVal val="#ppt_x"/>
                                          </p:val>
                                        </p:tav>
                                        <p:tav tm="100000">
                                          <p:val>
                                            <p:strVal val="#ppt_x"/>
                                          </p:val>
                                        </p:tav>
                                      </p:tavLst>
                                    </p:anim>
                                    <p:anim calcmode="lin" valueType="num">
                                      <p:cBhvr additive="base">
                                        <p:cTn id="23" dur="10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16" presetClass="entr" presetSubtype="21"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barn(inVertical)">
                                      <p:cBhvr>
                                        <p:cTn id="27" dur="500"/>
                                        <p:tgtEl>
                                          <p:spTgt spid="50"/>
                                        </p:tgtEl>
                                      </p:cBhvr>
                                    </p:animEffect>
                                  </p:childTnLst>
                                </p:cTn>
                              </p:par>
                              <p:par>
                                <p:cTn id="28" presetID="16" presetClass="entr" presetSubtype="2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barn(inVertical)">
                                      <p:cBhvr>
                                        <p:cTn id="30" dur="1000"/>
                                        <p:tgtEl>
                                          <p:spTgt spid="3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inVertical)">
                                      <p:cBhvr>
                                        <p:cTn id="33" dur="1000"/>
                                        <p:tgtEl>
                                          <p:spTgt spid="34"/>
                                        </p:tgtEl>
                                      </p:cBhvr>
                                    </p:animEffect>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anim calcmode="lin" valueType="num">
                                      <p:cBhvr>
                                        <p:cTn id="43" dur="500" fill="hold"/>
                                        <p:tgtEl>
                                          <p:spTgt spid="51"/>
                                        </p:tgtEl>
                                        <p:attrNameLst>
                                          <p:attrName>ppt_x</p:attrName>
                                        </p:attrNameLst>
                                      </p:cBhvr>
                                      <p:tavLst>
                                        <p:tav tm="0">
                                          <p:val>
                                            <p:strVal val="#ppt_x"/>
                                          </p:val>
                                        </p:tav>
                                        <p:tav tm="100000">
                                          <p:val>
                                            <p:strVal val="#ppt_x"/>
                                          </p:val>
                                        </p:tav>
                                      </p:tavLst>
                                    </p:anim>
                                    <p:anim calcmode="lin" valueType="num">
                                      <p:cBhvr>
                                        <p:cTn id="44" dur="500" fill="hold"/>
                                        <p:tgtEl>
                                          <p:spTgt spid="5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p:cTn id="53" dur="500" fill="hold"/>
                                        <p:tgtEl>
                                          <p:spTgt spid="52"/>
                                        </p:tgtEl>
                                        <p:attrNameLst>
                                          <p:attrName>ppt_w</p:attrName>
                                        </p:attrNameLst>
                                      </p:cBhvr>
                                      <p:tavLst>
                                        <p:tav tm="0">
                                          <p:val>
                                            <p:fltVal val="0"/>
                                          </p:val>
                                        </p:tav>
                                        <p:tav tm="100000">
                                          <p:val>
                                            <p:strVal val="#ppt_w"/>
                                          </p:val>
                                        </p:tav>
                                      </p:tavLst>
                                    </p:anim>
                                    <p:anim calcmode="lin" valueType="num">
                                      <p:cBhvr>
                                        <p:cTn id="54" dur="500" fill="hold"/>
                                        <p:tgtEl>
                                          <p:spTgt spid="52"/>
                                        </p:tgtEl>
                                        <p:attrNameLst>
                                          <p:attrName>ppt_h</p:attrName>
                                        </p:attrNameLst>
                                      </p:cBhvr>
                                      <p:tavLst>
                                        <p:tav tm="0">
                                          <p:val>
                                            <p:fltVal val="0"/>
                                          </p:val>
                                        </p:tav>
                                        <p:tav tm="100000">
                                          <p:val>
                                            <p:strVal val="#ppt_h"/>
                                          </p:val>
                                        </p:tav>
                                      </p:tavLst>
                                    </p:anim>
                                    <p:animEffect transition="in" filter="fade">
                                      <p:cBhvr>
                                        <p:cTn id="55" dur="500"/>
                                        <p:tgtEl>
                                          <p:spTgt spid="52"/>
                                        </p:tgtEl>
                                      </p:cBhvr>
                                    </p:animEffect>
                                  </p:childTnLst>
                                </p:cTn>
                              </p:par>
                              <p:par>
                                <p:cTn id="56" presetID="53" presetClass="entr" presetSubtype="16"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1000" fill="hold"/>
                                        <p:tgtEl>
                                          <p:spTgt spid="41"/>
                                        </p:tgtEl>
                                        <p:attrNameLst>
                                          <p:attrName>ppt_w</p:attrName>
                                        </p:attrNameLst>
                                      </p:cBhvr>
                                      <p:tavLst>
                                        <p:tav tm="0">
                                          <p:val>
                                            <p:fltVal val="0"/>
                                          </p:val>
                                        </p:tav>
                                        <p:tav tm="100000">
                                          <p:val>
                                            <p:strVal val="#ppt_w"/>
                                          </p:val>
                                        </p:tav>
                                      </p:tavLst>
                                    </p:anim>
                                    <p:anim calcmode="lin" valueType="num">
                                      <p:cBhvr>
                                        <p:cTn id="59" dur="1000" fill="hold"/>
                                        <p:tgtEl>
                                          <p:spTgt spid="41"/>
                                        </p:tgtEl>
                                        <p:attrNameLst>
                                          <p:attrName>ppt_h</p:attrName>
                                        </p:attrNameLst>
                                      </p:cBhvr>
                                      <p:tavLst>
                                        <p:tav tm="0">
                                          <p:val>
                                            <p:fltVal val="0"/>
                                          </p:val>
                                        </p:tav>
                                        <p:tav tm="100000">
                                          <p:val>
                                            <p:strVal val="#ppt_h"/>
                                          </p:val>
                                        </p:tav>
                                      </p:tavLst>
                                    </p:anim>
                                    <p:animEffect transition="in" filter="fade">
                                      <p:cBhvr>
                                        <p:cTn id="60" dur="1000"/>
                                        <p:tgtEl>
                                          <p:spTgt spid="41"/>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p:cTn id="63" dur="1000" fill="hold"/>
                                        <p:tgtEl>
                                          <p:spTgt spid="44"/>
                                        </p:tgtEl>
                                        <p:attrNameLst>
                                          <p:attrName>ppt_w</p:attrName>
                                        </p:attrNameLst>
                                      </p:cBhvr>
                                      <p:tavLst>
                                        <p:tav tm="0">
                                          <p:val>
                                            <p:fltVal val="0"/>
                                          </p:val>
                                        </p:tav>
                                        <p:tav tm="100000">
                                          <p:val>
                                            <p:strVal val="#ppt_w"/>
                                          </p:val>
                                        </p:tav>
                                      </p:tavLst>
                                    </p:anim>
                                    <p:anim calcmode="lin" valueType="num">
                                      <p:cBhvr>
                                        <p:cTn id="64" dur="1000" fill="hold"/>
                                        <p:tgtEl>
                                          <p:spTgt spid="44"/>
                                        </p:tgtEl>
                                        <p:attrNameLst>
                                          <p:attrName>ppt_h</p:attrName>
                                        </p:attrNameLst>
                                      </p:cBhvr>
                                      <p:tavLst>
                                        <p:tav tm="0">
                                          <p:val>
                                            <p:fltVal val="0"/>
                                          </p:val>
                                        </p:tav>
                                        <p:tav tm="100000">
                                          <p:val>
                                            <p:strVal val="#ppt_h"/>
                                          </p:val>
                                        </p:tav>
                                      </p:tavLst>
                                    </p:anim>
                                    <p:animEffect transition="in" filter="fade">
                                      <p:cBhvr>
                                        <p:cTn id="65" dur="1000"/>
                                        <p:tgtEl>
                                          <p:spTgt spid="44"/>
                                        </p:tgtEl>
                                      </p:cBhvr>
                                    </p:animEffect>
                                  </p:childTnLst>
                                </p:cTn>
                              </p:par>
                            </p:childTnLst>
                          </p:cTn>
                        </p:par>
                        <p:par>
                          <p:cTn id="66" fill="hold">
                            <p:stCondLst>
                              <p:cond delay="4000"/>
                            </p:stCondLst>
                            <p:childTnLst>
                              <p:par>
                                <p:cTn id="67" presetID="14" presetClass="entr" presetSubtype="10"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randombar(horizontal)">
                                      <p:cBhvr>
                                        <p:cTn id="69" dur="1000"/>
                                        <p:tgtEl>
                                          <p:spTgt spid="46"/>
                                        </p:tgtEl>
                                      </p:cBhvr>
                                    </p:animEffect>
                                  </p:childTnLst>
                                </p:cTn>
                              </p:par>
                              <p:par>
                                <p:cTn id="70" presetID="14" presetClass="entr" presetSubtype="1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randombar(horizontal)">
                                      <p:cBhvr>
                                        <p:cTn id="72" dur="500"/>
                                        <p:tgtEl>
                                          <p:spTgt spid="53"/>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randombar(horizontal)">
                                      <p:cBhvr>
                                        <p:cTn id="75" dur="1000"/>
                                        <p:tgtEl>
                                          <p:spTgt spid="49"/>
                                        </p:tgtEl>
                                      </p:cBhvr>
                                    </p:animEffect>
                                  </p:childTnLst>
                                </p:cTn>
                              </p:par>
                            </p:childTnLst>
                          </p:cTn>
                        </p:par>
                        <p:par>
                          <p:cTn id="76" fill="hold">
                            <p:stCondLst>
                              <p:cond delay="5000"/>
                            </p:stCondLst>
                            <p:childTnLst>
                              <p:par>
                                <p:cTn id="77" presetID="50" presetClass="entr" presetSubtype="0" decel="100000"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p:cTn id="79" dur="1000" fill="hold"/>
                                        <p:tgtEl>
                                          <p:spTgt spid="71"/>
                                        </p:tgtEl>
                                        <p:attrNameLst>
                                          <p:attrName>ppt_w</p:attrName>
                                        </p:attrNameLst>
                                      </p:cBhvr>
                                      <p:tavLst>
                                        <p:tav tm="0">
                                          <p:val>
                                            <p:strVal val="#ppt_w+.3"/>
                                          </p:val>
                                        </p:tav>
                                        <p:tav tm="100000">
                                          <p:val>
                                            <p:strVal val="#ppt_w"/>
                                          </p:val>
                                        </p:tav>
                                      </p:tavLst>
                                    </p:anim>
                                    <p:anim calcmode="lin" valueType="num">
                                      <p:cBhvr>
                                        <p:cTn id="80" dur="1000" fill="hold"/>
                                        <p:tgtEl>
                                          <p:spTgt spid="71"/>
                                        </p:tgtEl>
                                        <p:attrNameLst>
                                          <p:attrName>ppt_h</p:attrName>
                                        </p:attrNameLst>
                                      </p:cBhvr>
                                      <p:tavLst>
                                        <p:tav tm="0">
                                          <p:val>
                                            <p:strVal val="#ppt_h"/>
                                          </p:val>
                                        </p:tav>
                                        <p:tav tm="100000">
                                          <p:val>
                                            <p:strVal val="#ppt_h"/>
                                          </p:val>
                                        </p:tav>
                                      </p:tavLst>
                                    </p:anim>
                                    <p:animEffect transition="in" filter="fade">
                                      <p:cBhvr>
                                        <p:cTn id="81" dur="1000"/>
                                        <p:tgtEl>
                                          <p:spTgt spid="71"/>
                                        </p:tgtEl>
                                      </p:cBhvr>
                                    </p:animEffect>
                                  </p:childTnLst>
                                </p:cTn>
                              </p:par>
                              <p:par>
                                <p:cTn id="82" presetID="50" presetClass="entr" presetSubtype="0" decel="100000" fill="hold" grpId="0" nodeType="withEffect">
                                  <p:stCondLst>
                                    <p:cond delay="0"/>
                                  </p:stCondLst>
                                  <p:childTnLst>
                                    <p:set>
                                      <p:cBhvr>
                                        <p:cTn id="83" dur="1" fill="hold">
                                          <p:stCondLst>
                                            <p:cond delay="0"/>
                                          </p:stCondLst>
                                        </p:cTn>
                                        <p:tgtEl>
                                          <p:spTgt spid="75"/>
                                        </p:tgtEl>
                                        <p:attrNameLst>
                                          <p:attrName>style.visibility</p:attrName>
                                        </p:attrNameLst>
                                      </p:cBhvr>
                                      <p:to>
                                        <p:strVal val="visible"/>
                                      </p:to>
                                    </p:set>
                                    <p:anim calcmode="lin" valueType="num">
                                      <p:cBhvr>
                                        <p:cTn id="84" dur="1000" fill="hold"/>
                                        <p:tgtEl>
                                          <p:spTgt spid="75"/>
                                        </p:tgtEl>
                                        <p:attrNameLst>
                                          <p:attrName>ppt_w</p:attrName>
                                        </p:attrNameLst>
                                      </p:cBhvr>
                                      <p:tavLst>
                                        <p:tav tm="0">
                                          <p:val>
                                            <p:strVal val="#ppt_w+.3"/>
                                          </p:val>
                                        </p:tav>
                                        <p:tav tm="100000">
                                          <p:val>
                                            <p:strVal val="#ppt_w"/>
                                          </p:val>
                                        </p:tav>
                                      </p:tavLst>
                                    </p:anim>
                                    <p:anim calcmode="lin" valueType="num">
                                      <p:cBhvr>
                                        <p:cTn id="85" dur="1000" fill="hold"/>
                                        <p:tgtEl>
                                          <p:spTgt spid="75"/>
                                        </p:tgtEl>
                                        <p:attrNameLst>
                                          <p:attrName>ppt_h</p:attrName>
                                        </p:attrNameLst>
                                      </p:cBhvr>
                                      <p:tavLst>
                                        <p:tav tm="0">
                                          <p:val>
                                            <p:strVal val="#ppt_h"/>
                                          </p:val>
                                        </p:tav>
                                        <p:tav tm="100000">
                                          <p:val>
                                            <p:strVal val="#ppt_h"/>
                                          </p:val>
                                        </p:tav>
                                      </p:tavLst>
                                    </p:anim>
                                    <p:animEffect transition="in" filter="fade">
                                      <p:cBhvr>
                                        <p:cTn id="86" dur="1000"/>
                                        <p:tgtEl>
                                          <p:spTgt spid="75"/>
                                        </p:tgtEl>
                                      </p:cBhvr>
                                    </p:animEffect>
                                  </p:childTnLst>
                                </p:cTn>
                              </p:par>
                              <p:par>
                                <p:cTn id="87" presetID="50" presetClass="entr" presetSubtype="0" decel="100000"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 calcmode="lin" valueType="num">
                                      <p:cBhvr>
                                        <p:cTn id="89" dur="1000" fill="hold"/>
                                        <p:tgtEl>
                                          <p:spTgt spid="72"/>
                                        </p:tgtEl>
                                        <p:attrNameLst>
                                          <p:attrName>ppt_w</p:attrName>
                                        </p:attrNameLst>
                                      </p:cBhvr>
                                      <p:tavLst>
                                        <p:tav tm="0">
                                          <p:val>
                                            <p:strVal val="#ppt_w+.3"/>
                                          </p:val>
                                        </p:tav>
                                        <p:tav tm="100000">
                                          <p:val>
                                            <p:strVal val="#ppt_w"/>
                                          </p:val>
                                        </p:tav>
                                      </p:tavLst>
                                    </p:anim>
                                    <p:anim calcmode="lin" valueType="num">
                                      <p:cBhvr>
                                        <p:cTn id="90" dur="1000" fill="hold"/>
                                        <p:tgtEl>
                                          <p:spTgt spid="72"/>
                                        </p:tgtEl>
                                        <p:attrNameLst>
                                          <p:attrName>ppt_h</p:attrName>
                                        </p:attrNameLst>
                                      </p:cBhvr>
                                      <p:tavLst>
                                        <p:tav tm="0">
                                          <p:val>
                                            <p:strVal val="#ppt_h"/>
                                          </p:val>
                                        </p:tav>
                                        <p:tav tm="100000">
                                          <p:val>
                                            <p:strVal val="#ppt_h"/>
                                          </p:val>
                                        </p:tav>
                                      </p:tavLst>
                                    </p:anim>
                                    <p:animEffect transition="in" filter="fade">
                                      <p:cBhvr>
                                        <p:cTn id="91" dur="1000"/>
                                        <p:tgtEl>
                                          <p:spTgt spid="72"/>
                                        </p:tgtEl>
                                      </p:cBhvr>
                                    </p:animEffect>
                                  </p:childTnLst>
                                </p:cTn>
                              </p:par>
                              <p:par>
                                <p:cTn id="92" presetID="50" presetClass="entr" presetSubtype="0" decel="100000" fill="hold" nodeType="withEffect">
                                  <p:stCondLst>
                                    <p:cond delay="0"/>
                                  </p:stCondLst>
                                  <p:childTnLst>
                                    <p:set>
                                      <p:cBhvr>
                                        <p:cTn id="93" dur="1" fill="hold">
                                          <p:stCondLst>
                                            <p:cond delay="0"/>
                                          </p:stCondLst>
                                        </p:cTn>
                                        <p:tgtEl>
                                          <p:spTgt spid="56"/>
                                        </p:tgtEl>
                                        <p:attrNameLst>
                                          <p:attrName>style.visibility</p:attrName>
                                        </p:attrNameLst>
                                      </p:cBhvr>
                                      <p:to>
                                        <p:strVal val="visible"/>
                                      </p:to>
                                    </p:set>
                                    <p:anim calcmode="lin" valueType="num">
                                      <p:cBhvr>
                                        <p:cTn id="94" dur="500" fill="hold"/>
                                        <p:tgtEl>
                                          <p:spTgt spid="56"/>
                                        </p:tgtEl>
                                        <p:attrNameLst>
                                          <p:attrName>ppt_w</p:attrName>
                                        </p:attrNameLst>
                                      </p:cBhvr>
                                      <p:tavLst>
                                        <p:tav tm="0">
                                          <p:val>
                                            <p:strVal val="#ppt_w+.3"/>
                                          </p:val>
                                        </p:tav>
                                        <p:tav tm="100000">
                                          <p:val>
                                            <p:strVal val="#ppt_w"/>
                                          </p:val>
                                        </p:tav>
                                      </p:tavLst>
                                    </p:anim>
                                    <p:anim calcmode="lin" valueType="num">
                                      <p:cBhvr>
                                        <p:cTn id="95" dur="500" fill="hold"/>
                                        <p:tgtEl>
                                          <p:spTgt spid="56"/>
                                        </p:tgtEl>
                                        <p:attrNameLst>
                                          <p:attrName>ppt_h</p:attrName>
                                        </p:attrNameLst>
                                      </p:cBhvr>
                                      <p:tavLst>
                                        <p:tav tm="0">
                                          <p:val>
                                            <p:strVal val="#ppt_h"/>
                                          </p:val>
                                        </p:tav>
                                        <p:tav tm="100000">
                                          <p:val>
                                            <p:strVal val="#ppt_h"/>
                                          </p:val>
                                        </p:tav>
                                      </p:tavLst>
                                    </p:anim>
                                    <p:animEffect transition="in" filter="fade">
                                      <p:cBhvr>
                                        <p:cTn id="96" dur="500"/>
                                        <p:tgtEl>
                                          <p:spTgt spid="56"/>
                                        </p:tgtEl>
                                      </p:cBhvr>
                                    </p:animEffect>
                                  </p:childTnLst>
                                </p:cTn>
                              </p:par>
                              <p:par>
                                <p:cTn id="97" presetID="50" presetClass="entr" presetSubtype="0" decel="100000" fill="hold" nodeType="withEffect">
                                  <p:stCondLst>
                                    <p:cond delay="0"/>
                                  </p:stCondLst>
                                  <p:childTnLst>
                                    <p:set>
                                      <p:cBhvr>
                                        <p:cTn id="98" dur="1" fill="hold">
                                          <p:stCondLst>
                                            <p:cond delay="0"/>
                                          </p:stCondLst>
                                        </p:cTn>
                                        <p:tgtEl>
                                          <p:spTgt spid="57"/>
                                        </p:tgtEl>
                                        <p:attrNameLst>
                                          <p:attrName>style.visibility</p:attrName>
                                        </p:attrNameLst>
                                      </p:cBhvr>
                                      <p:to>
                                        <p:strVal val="visible"/>
                                      </p:to>
                                    </p:set>
                                    <p:anim calcmode="lin" valueType="num">
                                      <p:cBhvr>
                                        <p:cTn id="99" dur="500" fill="hold"/>
                                        <p:tgtEl>
                                          <p:spTgt spid="57"/>
                                        </p:tgtEl>
                                        <p:attrNameLst>
                                          <p:attrName>ppt_w</p:attrName>
                                        </p:attrNameLst>
                                      </p:cBhvr>
                                      <p:tavLst>
                                        <p:tav tm="0">
                                          <p:val>
                                            <p:strVal val="#ppt_w+.3"/>
                                          </p:val>
                                        </p:tav>
                                        <p:tav tm="100000">
                                          <p:val>
                                            <p:strVal val="#ppt_w"/>
                                          </p:val>
                                        </p:tav>
                                      </p:tavLst>
                                    </p:anim>
                                    <p:anim calcmode="lin" valueType="num">
                                      <p:cBhvr>
                                        <p:cTn id="100" dur="500" fill="hold"/>
                                        <p:tgtEl>
                                          <p:spTgt spid="57"/>
                                        </p:tgtEl>
                                        <p:attrNameLst>
                                          <p:attrName>ppt_h</p:attrName>
                                        </p:attrNameLst>
                                      </p:cBhvr>
                                      <p:tavLst>
                                        <p:tav tm="0">
                                          <p:val>
                                            <p:strVal val="#ppt_h"/>
                                          </p:val>
                                        </p:tav>
                                        <p:tav tm="100000">
                                          <p:val>
                                            <p:strVal val="#ppt_h"/>
                                          </p:val>
                                        </p:tav>
                                      </p:tavLst>
                                    </p:anim>
                                    <p:animEffect transition="in" filter="fade">
                                      <p:cBhvr>
                                        <p:cTn id="101" dur="500"/>
                                        <p:tgtEl>
                                          <p:spTgt spid="57"/>
                                        </p:tgtEl>
                                      </p:cBhvr>
                                    </p:animEffect>
                                  </p:childTnLst>
                                </p:cTn>
                              </p:par>
                              <p:par>
                                <p:cTn id="102" presetID="50" presetClass="entr" presetSubtype="0" decel="100000" fill="hold" grpId="0" nodeType="withEffect">
                                  <p:stCondLst>
                                    <p:cond delay="0"/>
                                  </p:stCondLst>
                                  <p:childTnLst>
                                    <p:set>
                                      <p:cBhvr>
                                        <p:cTn id="103" dur="1" fill="hold">
                                          <p:stCondLst>
                                            <p:cond delay="0"/>
                                          </p:stCondLst>
                                        </p:cTn>
                                        <p:tgtEl>
                                          <p:spTgt spid="109"/>
                                        </p:tgtEl>
                                        <p:attrNameLst>
                                          <p:attrName>style.visibility</p:attrName>
                                        </p:attrNameLst>
                                      </p:cBhvr>
                                      <p:to>
                                        <p:strVal val="visible"/>
                                      </p:to>
                                    </p:set>
                                    <p:anim calcmode="lin" valueType="num">
                                      <p:cBhvr>
                                        <p:cTn id="104" dur="1000" fill="hold"/>
                                        <p:tgtEl>
                                          <p:spTgt spid="109"/>
                                        </p:tgtEl>
                                        <p:attrNameLst>
                                          <p:attrName>ppt_w</p:attrName>
                                        </p:attrNameLst>
                                      </p:cBhvr>
                                      <p:tavLst>
                                        <p:tav tm="0">
                                          <p:val>
                                            <p:strVal val="#ppt_w+.3"/>
                                          </p:val>
                                        </p:tav>
                                        <p:tav tm="100000">
                                          <p:val>
                                            <p:strVal val="#ppt_w"/>
                                          </p:val>
                                        </p:tav>
                                      </p:tavLst>
                                    </p:anim>
                                    <p:anim calcmode="lin" valueType="num">
                                      <p:cBhvr>
                                        <p:cTn id="105" dur="1000" fill="hold"/>
                                        <p:tgtEl>
                                          <p:spTgt spid="109"/>
                                        </p:tgtEl>
                                        <p:attrNameLst>
                                          <p:attrName>ppt_h</p:attrName>
                                        </p:attrNameLst>
                                      </p:cBhvr>
                                      <p:tavLst>
                                        <p:tav tm="0">
                                          <p:val>
                                            <p:strVal val="#ppt_h"/>
                                          </p:val>
                                        </p:tav>
                                        <p:tav tm="100000">
                                          <p:val>
                                            <p:strVal val="#ppt_h"/>
                                          </p:val>
                                        </p:tav>
                                      </p:tavLst>
                                    </p:anim>
                                    <p:animEffect transition="in" filter="fade">
                                      <p:cBhvr>
                                        <p:cTn id="106" dur="1000"/>
                                        <p:tgtEl>
                                          <p:spTgt spid="109"/>
                                        </p:tgtEl>
                                      </p:cBhvr>
                                    </p:animEffect>
                                  </p:childTnLst>
                                </p:cTn>
                              </p:par>
                              <p:par>
                                <p:cTn id="107" presetID="50" presetClass="entr" presetSubtype="0" decel="100000" fill="hold" nodeType="withEffect">
                                  <p:stCondLst>
                                    <p:cond delay="0"/>
                                  </p:stCondLst>
                                  <p:childTnLst>
                                    <p:set>
                                      <p:cBhvr>
                                        <p:cTn id="108" dur="1" fill="hold">
                                          <p:stCondLst>
                                            <p:cond delay="0"/>
                                          </p:stCondLst>
                                        </p:cTn>
                                        <p:tgtEl>
                                          <p:spTgt spid="106"/>
                                        </p:tgtEl>
                                        <p:attrNameLst>
                                          <p:attrName>style.visibility</p:attrName>
                                        </p:attrNameLst>
                                      </p:cBhvr>
                                      <p:to>
                                        <p:strVal val="visible"/>
                                      </p:to>
                                    </p:set>
                                    <p:anim calcmode="lin" valueType="num">
                                      <p:cBhvr>
                                        <p:cTn id="109" dur="1000" fill="hold"/>
                                        <p:tgtEl>
                                          <p:spTgt spid="106"/>
                                        </p:tgtEl>
                                        <p:attrNameLst>
                                          <p:attrName>ppt_w</p:attrName>
                                        </p:attrNameLst>
                                      </p:cBhvr>
                                      <p:tavLst>
                                        <p:tav tm="0">
                                          <p:val>
                                            <p:strVal val="#ppt_w+.3"/>
                                          </p:val>
                                        </p:tav>
                                        <p:tav tm="100000">
                                          <p:val>
                                            <p:strVal val="#ppt_w"/>
                                          </p:val>
                                        </p:tav>
                                      </p:tavLst>
                                    </p:anim>
                                    <p:anim calcmode="lin" valueType="num">
                                      <p:cBhvr>
                                        <p:cTn id="110" dur="1000" fill="hold"/>
                                        <p:tgtEl>
                                          <p:spTgt spid="106"/>
                                        </p:tgtEl>
                                        <p:attrNameLst>
                                          <p:attrName>ppt_h</p:attrName>
                                        </p:attrNameLst>
                                      </p:cBhvr>
                                      <p:tavLst>
                                        <p:tav tm="0">
                                          <p:val>
                                            <p:strVal val="#ppt_h"/>
                                          </p:val>
                                        </p:tav>
                                        <p:tav tm="100000">
                                          <p:val>
                                            <p:strVal val="#ppt_h"/>
                                          </p:val>
                                        </p:tav>
                                      </p:tavLst>
                                    </p:anim>
                                    <p:animEffect transition="in" filter="fade">
                                      <p:cBhvr>
                                        <p:cTn id="111" dur="1000"/>
                                        <p:tgtEl>
                                          <p:spTgt spid="106"/>
                                        </p:tgtEl>
                                      </p:cBhvr>
                                    </p:animEffect>
                                  </p:childTnLst>
                                </p:cTn>
                              </p:par>
                              <p:par>
                                <p:cTn id="112" presetID="50" presetClass="entr" presetSubtype="0" decel="100000" fill="hold" grpId="0" nodeType="withEffect">
                                  <p:stCondLst>
                                    <p:cond delay="0"/>
                                  </p:stCondLst>
                                  <p:childTnLst>
                                    <p:set>
                                      <p:cBhvr>
                                        <p:cTn id="113" dur="1" fill="hold">
                                          <p:stCondLst>
                                            <p:cond delay="0"/>
                                          </p:stCondLst>
                                        </p:cTn>
                                        <p:tgtEl>
                                          <p:spTgt spid="91"/>
                                        </p:tgtEl>
                                        <p:attrNameLst>
                                          <p:attrName>style.visibility</p:attrName>
                                        </p:attrNameLst>
                                      </p:cBhvr>
                                      <p:to>
                                        <p:strVal val="visible"/>
                                      </p:to>
                                    </p:set>
                                    <p:anim calcmode="lin" valueType="num">
                                      <p:cBhvr>
                                        <p:cTn id="114" dur="1000" fill="hold"/>
                                        <p:tgtEl>
                                          <p:spTgt spid="91"/>
                                        </p:tgtEl>
                                        <p:attrNameLst>
                                          <p:attrName>ppt_w</p:attrName>
                                        </p:attrNameLst>
                                      </p:cBhvr>
                                      <p:tavLst>
                                        <p:tav tm="0">
                                          <p:val>
                                            <p:strVal val="#ppt_w+.3"/>
                                          </p:val>
                                        </p:tav>
                                        <p:tav tm="100000">
                                          <p:val>
                                            <p:strVal val="#ppt_w"/>
                                          </p:val>
                                        </p:tav>
                                      </p:tavLst>
                                    </p:anim>
                                    <p:anim calcmode="lin" valueType="num">
                                      <p:cBhvr>
                                        <p:cTn id="115" dur="1000" fill="hold"/>
                                        <p:tgtEl>
                                          <p:spTgt spid="91"/>
                                        </p:tgtEl>
                                        <p:attrNameLst>
                                          <p:attrName>ppt_h</p:attrName>
                                        </p:attrNameLst>
                                      </p:cBhvr>
                                      <p:tavLst>
                                        <p:tav tm="0">
                                          <p:val>
                                            <p:strVal val="#ppt_h"/>
                                          </p:val>
                                        </p:tav>
                                        <p:tav tm="100000">
                                          <p:val>
                                            <p:strVal val="#ppt_h"/>
                                          </p:val>
                                        </p:tav>
                                      </p:tavLst>
                                    </p:anim>
                                    <p:animEffect transition="in" filter="fade">
                                      <p:cBhvr>
                                        <p:cTn id="116" dur="1000"/>
                                        <p:tgtEl>
                                          <p:spTgt spid="91"/>
                                        </p:tgtEl>
                                      </p:cBhvr>
                                    </p:animEffect>
                                  </p:childTnLst>
                                </p:cTn>
                              </p:par>
                            </p:childTnLst>
                          </p:cTn>
                        </p:par>
                        <p:par>
                          <p:cTn id="117" fill="hold">
                            <p:stCondLst>
                              <p:cond delay="6000"/>
                            </p:stCondLst>
                            <p:childTnLst>
                              <p:par>
                                <p:cTn id="118" presetID="18" presetClass="entr" presetSubtype="12" fill="hold" grpId="0" nodeType="afterEffect">
                                  <p:stCondLst>
                                    <p:cond delay="0"/>
                                  </p:stCondLst>
                                  <p:childTnLst>
                                    <p:set>
                                      <p:cBhvr>
                                        <p:cTn id="119" dur="1" fill="hold">
                                          <p:stCondLst>
                                            <p:cond delay="0"/>
                                          </p:stCondLst>
                                        </p:cTn>
                                        <p:tgtEl>
                                          <p:spTgt spid="62"/>
                                        </p:tgtEl>
                                        <p:attrNameLst>
                                          <p:attrName>style.visibility</p:attrName>
                                        </p:attrNameLst>
                                      </p:cBhvr>
                                      <p:to>
                                        <p:strVal val="visible"/>
                                      </p:to>
                                    </p:set>
                                    <p:animEffect transition="in" filter="strips(downLeft)">
                                      <p:cBhvr>
                                        <p:cTn id="120" dur="500"/>
                                        <p:tgtEl>
                                          <p:spTgt spid="62"/>
                                        </p:tgtEl>
                                      </p:cBhvr>
                                    </p:animEffect>
                                  </p:childTnLst>
                                </p:cTn>
                              </p:par>
                            </p:childTnLst>
                          </p:cTn>
                        </p:par>
                        <p:par>
                          <p:cTn id="121" fill="hold">
                            <p:stCondLst>
                              <p:cond delay="6500"/>
                            </p:stCondLst>
                            <p:childTnLst>
                              <p:par>
                                <p:cTn id="122" presetID="6" presetClass="entr" presetSubtype="16" fill="hold" grpId="0" nodeType="after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circle(in)">
                                      <p:cBhvr>
                                        <p:cTn id="124" dur="1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39" grpId="0" animBg="1"/>
      <p:bldP spid="44" grpId="0" animBg="1"/>
      <p:bldP spid="49" grpId="0" animBg="1"/>
      <p:bldP spid="71" grpId="0" animBg="1"/>
      <p:bldP spid="75" grpId="0" animBg="1"/>
      <p:bldP spid="91" grpId="0" animBg="1"/>
      <p:bldP spid="109" grpId="0" animBg="1"/>
      <p:bldP spid="59" grpId="0" animBg="1"/>
      <p:bldP spid="61" grpId="0" animBg="1"/>
      <p:bldP spid="6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gradFill flip="none" rotWithShape="1">
            <a:gsLst>
              <a:gs pos="0">
                <a:srgbClr val="141F26">
                  <a:alpha val="64706"/>
                </a:srgbClr>
              </a:gs>
              <a:gs pos="100000">
                <a:srgbClr val="304F5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55"/>
          <p:cNvSpPr>
            <a:spLocks noChangeArrowheads="1"/>
          </p:cNvSpPr>
          <p:nvPr/>
        </p:nvSpPr>
        <p:spPr bwMode="auto">
          <a:xfrm>
            <a:off x="1073063" y="481670"/>
            <a:ext cx="3136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dirty="0" smtClean="0">
                <a:solidFill>
                  <a:srgbClr val="37FF91"/>
                </a:solidFill>
              </a:rPr>
              <a:t>FUNCTIONAL REQUIREMENT</a:t>
            </a:r>
            <a:endParaRPr lang="en-US" dirty="0">
              <a:solidFill>
                <a:srgbClr val="37FF91"/>
              </a:solidFill>
            </a:endParaRPr>
          </a:p>
        </p:txBody>
      </p:sp>
      <p:sp>
        <p:nvSpPr>
          <p:cNvPr id="17" name="Freeform 16"/>
          <p:cNvSpPr>
            <a:spLocks noEditPoints="1"/>
          </p:cNvSpPr>
          <p:nvPr/>
        </p:nvSpPr>
        <p:spPr bwMode="auto">
          <a:xfrm>
            <a:off x="673013" y="467105"/>
            <a:ext cx="400050" cy="398463"/>
          </a:xfrm>
          <a:custGeom>
            <a:avLst/>
            <a:gdLst>
              <a:gd name="T0" fmla="*/ 834331551 w 176"/>
              <a:gd name="T1" fmla="*/ 348824925 h 176"/>
              <a:gd name="T2" fmla="*/ 818879620 w 176"/>
              <a:gd name="T3" fmla="*/ 215450755 h 176"/>
              <a:gd name="T4" fmla="*/ 731327768 w 176"/>
              <a:gd name="T5" fmla="*/ 87206797 h 176"/>
              <a:gd name="T6" fmla="*/ 690124891 w 176"/>
              <a:gd name="T7" fmla="*/ 87206797 h 176"/>
              <a:gd name="T8" fmla="*/ 556221792 w 176"/>
              <a:gd name="T9" fmla="*/ 71816164 h 176"/>
              <a:gd name="T10" fmla="*/ 515018915 w 176"/>
              <a:gd name="T11" fmla="*/ 0 h 176"/>
              <a:gd name="T12" fmla="*/ 360513240 w 176"/>
              <a:gd name="T13" fmla="*/ 30779003 h 176"/>
              <a:gd name="T14" fmla="*/ 257509457 w 176"/>
              <a:gd name="T15" fmla="*/ 112855589 h 176"/>
              <a:gd name="T16" fmla="*/ 195706278 w 176"/>
              <a:gd name="T17" fmla="*/ 82076586 h 176"/>
              <a:gd name="T18" fmla="*/ 87554125 w 176"/>
              <a:gd name="T19" fmla="*/ 174411330 h 176"/>
              <a:gd name="T20" fmla="*/ 113305070 w 176"/>
              <a:gd name="T21" fmla="*/ 256487916 h 176"/>
              <a:gd name="T22" fmla="*/ 30901589 w 176"/>
              <a:gd name="T23" fmla="*/ 359083083 h 176"/>
              <a:gd name="T24" fmla="*/ 0 w 176"/>
              <a:gd name="T25" fmla="*/ 512978097 h 176"/>
              <a:gd name="T26" fmla="*/ 72102193 w 176"/>
              <a:gd name="T27" fmla="*/ 554015258 h 176"/>
              <a:gd name="T28" fmla="*/ 87554125 w 176"/>
              <a:gd name="T29" fmla="*/ 687389427 h 176"/>
              <a:gd name="T30" fmla="*/ 175105976 w 176"/>
              <a:gd name="T31" fmla="*/ 815633385 h 176"/>
              <a:gd name="T32" fmla="*/ 216308853 w 176"/>
              <a:gd name="T33" fmla="*/ 815633385 h 176"/>
              <a:gd name="T34" fmla="*/ 350211953 w 176"/>
              <a:gd name="T35" fmla="*/ 831024018 h 176"/>
              <a:gd name="T36" fmla="*/ 391414830 w 176"/>
              <a:gd name="T37" fmla="*/ 902840182 h 176"/>
              <a:gd name="T38" fmla="*/ 545920504 w 176"/>
              <a:gd name="T39" fmla="*/ 872061179 h 176"/>
              <a:gd name="T40" fmla="*/ 648924287 w 176"/>
              <a:gd name="T41" fmla="*/ 789984593 h 176"/>
              <a:gd name="T42" fmla="*/ 710727466 w 176"/>
              <a:gd name="T43" fmla="*/ 820763596 h 176"/>
              <a:gd name="T44" fmla="*/ 818879620 w 176"/>
              <a:gd name="T45" fmla="*/ 728428852 h 176"/>
              <a:gd name="T46" fmla="*/ 793128674 w 176"/>
              <a:gd name="T47" fmla="*/ 646352266 h 176"/>
              <a:gd name="T48" fmla="*/ 875532155 w 176"/>
              <a:gd name="T49" fmla="*/ 543757099 h 176"/>
              <a:gd name="T50" fmla="*/ 906433745 w 176"/>
              <a:gd name="T51" fmla="*/ 389862086 h 176"/>
              <a:gd name="T52" fmla="*/ 865233141 w 176"/>
              <a:gd name="T53" fmla="*/ 502717674 h 176"/>
              <a:gd name="T54" fmla="*/ 824030264 w 176"/>
              <a:gd name="T55" fmla="*/ 512978097 h 176"/>
              <a:gd name="T56" fmla="*/ 757078714 w 176"/>
              <a:gd name="T57" fmla="*/ 625831421 h 176"/>
              <a:gd name="T58" fmla="*/ 782829660 w 176"/>
              <a:gd name="T59" fmla="*/ 707908007 h 176"/>
              <a:gd name="T60" fmla="*/ 710727466 w 176"/>
              <a:gd name="T61" fmla="*/ 779726435 h 176"/>
              <a:gd name="T62" fmla="*/ 648924287 w 176"/>
              <a:gd name="T63" fmla="*/ 748947432 h 176"/>
              <a:gd name="T64" fmla="*/ 545920504 w 176"/>
              <a:gd name="T65" fmla="*/ 789984593 h 176"/>
              <a:gd name="T66" fmla="*/ 504719900 w 176"/>
              <a:gd name="T67" fmla="*/ 861803021 h 176"/>
              <a:gd name="T68" fmla="*/ 401713844 w 176"/>
              <a:gd name="T69" fmla="*/ 861803021 h 176"/>
              <a:gd name="T70" fmla="*/ 360513240 w 176"/>
              <a:gd name="T71" fmla="*/ 789984593 h 176"/>
              <a:gd name="T72" fmla="*/ 257509457 w 176"/>
              <a:gd name="T73" fmla="*/ 748947432 h 176"/>
              <a:gd name="T74" fmla="*/ 200856922 w 176"/>
              <a:gd name="T75" fmla="*/ 779726435 h 176"/>
              <a:gd name="T76" fmla="*/ 123604085 w 176"/>
              <a:gd name="T77" fmla="*/ 707908007 h 176"/>
              <a:gd name="T78" fmla="*/ 149355031 w 176"/>
              <a:gd name="T79" fmla="*/ 625831421 h 176"/>
              <a:gd name="T80" fmla="*/ 82403481 w 176"/>
              <a:gd name="T81" fmla="*/ 512978097 h 176"/>
              <a:gd name="T82" fmla="*/ 41200604 w 176"/>
              <a:gd name="T83" fmla="*/ 502717674 h 176"/>
              <a:gd name="T84" fmla="*/ 82403481 w 176"/>
              <a:gd name="T85" fmla="*/ 389862086 h 176"/>
              <a:gd name="T86" fmla="*/ 149355031 w 176"/>
              <a:gd name="T87" fmla="*/ 277008761 h 176"/>
              <a:gd name="T88" fmla="*/ 123604085 w 176"/>
              <a:gd name="T89" fmla="*/ 194932175 h 176"/>
              <a:gd name="T90" fmla="*/ 195706278 w 176"/>
              <a:gd name="T91" fmla="*/ 123113747 h 176"/>
              <a:gd name="T92" fmla="*/ 257509457 w 176"/>
              <a:gd name="T93" fmla="*/ 153892750 h 176"/>
              <a:gd name="T94" fmla="*/ 360513240 w 176"/>
              <a:gd name="T95" fmla="*/ 112855589 h 176"/>
              <a:gd name="T96" fmla="*/ 401713844 w 176"/>
              <a:gd name="T97" fmla="*/ 41037161 h 176"/>
              <a:gd name="T98" fmla="*/ 504719900 w 176"/>
              <a:gd name="T99" fmla="*/ 41037161 h 176"/>
              <a:gd name="T100" fmla="*/ 545920504 w 176"/>
              <a:gd name="T101" fmla="*/ 112855589 h 176"/>
              <a:gd name="T102" fmla="*/ 648924287 w 176"/>
              <a:gd name="T103" fmla="*/ 153892750 h 176"/>
              <a:gd name="T104" fmla="*/ 710727466 w 176"/>
              <a:gd name="T105" fmla="*/ 123113747 h 176"/>
              <a:gd name="T106" fmla="*/ 782829660 w 176"/>
              <a:gd name="T107" fmla="*/ 200060122 h 176"/>
              <a:gd name="T108" fmla="*/ 757078714 w 176"/>
              <a:gd name="T109" fmla="*/ 277008761 h 176"/>
              <a:gd name="T110" fmla="*/ 824030264 w 176"/>
              <a:gd name="T111" fmla="*/ 389862086 h 176"/>
              <a:gd name="T112" fmla="*/ 865233141 w 176"/>
              <a:gd name="T113" fmla="*/ 502717674 h 176"/>
              <a:gd name="T114" fmla="*/ 247208170 w 176"/>
              <a:gd name="T115" fmla="*/ 451420091 h 176"/>
              <a:gd name="T116" fmla="*/ 659225575 w 176"/>
              <a:gd name="T117" fmla="*/ 451420091 h 176"/>
              <a:gd name="T118" fmla="*/ 453218009 w 176"/>
              <a:gd name="T119" fmla="*/ 615573263 h 176"/>
              <a:gd name="T120" fmla="*/ 453218009 w 176"/>
              <a:gd name="T121" fmla="*/ 287266919 h 176"/>
              <a:gd name="T122" fmla="*/ 453218009 w 176"/>
              <a:gd name="T123" fmla="*/ 615573263 h 1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6" h="176">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path>
            </a:pathLst>
          </a:custGeom>
          <a:solidFill>
            <a:srgbClr val="37FF91"/>
          </a:solidFill>
          <a:ln>
            <a:noFill/>
          </a:ln>
        </p:spPr>
        <p:txBody>
          <a:bodyPr/>
          <a:lstStyle/>
          <a:p>
            <a:endParaRPr lang="en-US"/>
          </a:p>
        </p:txBody>
      </p:sp>
    </p:spTree>
    <p:extLst>
      <p:ext uri="{BB962C8B-B14F-4D97-AF65-F5344CB8AC3E}">
        <p14:creationId xmlns:p14="http://schemas.microsoft.com/office/powerpoint/2010/main" val="34463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gradFill flip="none" rotWithShape="1">
            <a:gsLst>
              <a:gs pos="0">
                <a:srgbClr val="141F26">
                  <a:alpha val="64706"/>
                </a:srgbClr>
              </a:gs>
              <a:gs pos="100000">
                <a:srgbClr val="304F5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55"/>
          <p:cNvSpPr>
            <a:spLocks noChangeArrowheads="1"/>
          </p:cNvSpPr>
          <p:nvPr/>
        </p:nvSpPr>
        <p:spPr bwMode="auto">
          <a:xfrm>
            <a:off x="1073063" y="481670"/>
            <a:ext cx="3136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dirty="0" smtClean="0">
                <a:solidFill>
                  <a:srgbClr val="37FF91"/>
                </a:solidFill>
              </a:rPr>
              <a:t>FUNCTIONAL REQUIREMENT</a:t>
            </a:r>
            <a:endParaRPr lang="en-US" dirty="0">
              <a:solidFill>
                <a:srgbClr val="37FF91"/>
              </a:solidFill>
            </a:endParaRPr>
          </a:p>
        </p:txBody>
      </p:sp>
      <p:sp>
        <p:nvSpPr>
          <p:cNvPr id="17" name="Freeform 16"/>
          <p:cNvSpPr>
            <a:spLocks noEditPoints="1"/>
          </p:cNvSpPr>
          <p:nvPr/>
        </p:nvSpPr>
        <p:spPr bwMode="auto">
          <a:xfrm>
            <a:off x="673013" y="467105"/>
            <a:ext cx="400050" cy="398463"/>
          </a:xfrm>
          <a:custGeom>
            <a:avLst/>
            <a:gdLst>
              <a:gd name="T0" fmla="*/ 834331551 w 176"/>
              <a:gd name="T1" fmla="*/ 348824925 h 176"/>
              <a:gd name="T2" fmla="*/ 818879620 w 176"/>
              <a:gd name="T3" fmla="*/ 215450755 h 176"/>
              <a:gd name="T4" fmla="*/ 731327768 w 176"/>
              <a:gd name="T5" fmla="*/ 87206797 h 176"/>
              <a:gd name="T6" fmla="*/ 690124891 w 176"/>
              <a:gd name="T7" fmla="*/ 87206797 h 176"/>
              <a:gd name="T8" fmla="*/ 556221792 w 176"/>
              <a:gd name="T9" fmla="*/ 71816164 h 176"/>
              <a:gd name="T10" fmla="*/ 515018915 w 176"/>
              <a:gd name="T11" fmla="*/ 0 h 176"/>
              <a:gd name="T12" fmla="*/ 360513240 w 176"/>
              <a:gd name="T13" fmla="*/ 30779003 h 176"/>
              <a:gd name="T14" fmla="*/ 257509457 w 176"/>
              <a:gd name="T15" fmla="*/ 112855589 h 176"/>
              <a:gd name="T16" fmla="*/ 195706278 w 176"/>
              <a:gd name="T17" fmla="*/ 82076586 h 176"/>
              <a:gd name="T18" fmla="*/ 87554125 w 176"/>
              <a:gd name="T19" fmla="*/ 174411330 h 176"/>
              <a:gd name="T20" fmla="*/ 113305070 w 176"/>
              <a:gd name="T21" fmla="*/ 256487916 h 176"/>
              <a:gd name="T22" fmla="*/ 30901589 w 176"/>
              <a:gd name="T23" fmla="*/ 359083083 h 176"/>
              <a:gd name="T24" fmla="*/ 0 w 176"/>
              <a:gd name="T25" fmla="*/ 512978097 h 176"/>
              <a:gd name="T26" fmla="*/ 72102193 w 176"/>
              <a:gd name="T27" fmla="*/ 554015258 h 176"/>
              <a:gd name="T28" fmla="*/ 87554125 w 176"/>
              <a:gd name="T29" fmla="*/ 687389427 h 176"/>
              <a:gd name="T30" fmla="*/ 175105976 w 176"/>
              <a:gd name="T31" fmla="*/ 815633385 h 176"/>
              <a:gd name="T32" fmla="*/ 216308853 w 176"/>
              <a:gd name="T33" fmla="*/ 815633385 h 176"/>
              <a:gd name="T34" fmla="*/ 350211953 w 176"/>
              <a:gd name="T35" fmla="*/ 831024018 h 176"/>
              <a:gd name="T36" fmla="*/ 391414830 w 176"/>
              <a:gd name="T37" fmla="*/ 902840182 h 176"/>
              <a:gd name="T38" fmla="*/ 545920504 w 176"/>
              <a:gd name="T39" fmla="*/ 872061179 h 176"/>
              <a:gd name="T40" fmla="*/ 648924287 w 176"/>
              <a:gd name="T41" fmla="*/ 789984593 h 176"/>
              <a:gd name="T42" fmla="*/ 710727466 w 176"/>
              <a:gd name="T43" fmla="*/ 820763596 h 176"/>
              <a:gd name="T44" fmla="*/ 818879620 w 176"/>
              <a:gd name="T45" fmla="*/ 728428852 h 176"/>
              <a:gd name="T46" fmla="*/ 793128674 w 176"/>
              <a:gd name="T47" fmla="*/ 646352266 h 176"/>
              <a:gd name="T48" fmla="*/ 875532155 w 176"/>
              <a:gd name="T49" fmla="*/ 543757099 h 176"/>
              <a:gd name="T50" fmla="*/ 906433745 w 176"/>
              <a:gd name="T51" fmla="*/ 389862086 h 176"/>
              <a:gd name="T52" fmla="*/ 865233141 w 176"/>
              <a:gd name="T53" fmla="*/ 502717674 h 176"/>
              <a:gd name="T54" fmla="*/ 824030264 w 176"/>
              <a:gd name="T55" fmla="*/ 512978097 h 176"/>
              <a:gd name="T56" fmla="*/ 757078714 w 176"/>
              <a:gd name="T57" fmla="*/ 625831421 h 176"/>
              <a:gd name="T58" fmla="*/ 782829660 w 176"/>
              <a:gd name="T59" fmla="*/ 707908007 h 176"/>
              <a:gd name="T60" fmla="*/ 710727466 w 176"/>
              <a:gd name="T61" fmla="*/ 779726435 h 176"/>
              <a:gd name="T62" fmla="*/ 648924287 w 176"/>
              <a:gd name="T63" fmla="*/ 748947432 h 176"/>
              <a:gd name="T64" fmla="*/ 545920504 w 176"/>
              <a:gd name="T65" fmla="*/ 789984593 h 176"/>
              <a:gd name="T66" fmla="*/ 504719900 w 176"/>
              <a:gd name="T67" fmla="*/ 861803021 h 176"/>
              <a:gd name="T68" fmla="*/ 401713844 w 176"/>
              <a:gd name="T69" fmla="*/ 861803021 h 176"/>
              <a:gd name="T70" fmla="*/ 360513240 w 176"/>
              <a:gd name="T71" fmla="*/ 789984593 h 176"/>
              <a:gd name="T72" fmla="*/ 257509457 w 176"/>
              <a:gd name="T73" fmla="*/ 748947432 h 176"/>
              <a:gd name="T74" fmla="*/ 200856922 w 176"/>
              <a:gd name="T75" fmla="*/ 779726435 h 176"/>
              <a:gd name="T76" fmla="*/ 123604085 w 176"/>
              <a:gd name="T77" fmla="*/ 707908007 h 176"/>
              <a:gd name="T78" fmla="*/ 149355031 w 176"/>
              <a:gd name="T79" fmla="*/ 625831421 h 176"/>
              <a:gd name="T80" fmla="*/ 82403481 w 176"/>
              <a:gd name="T81" fmla="*/ 512978097 h 176"/>
              <a:gd name="T82" fmla="*/ 41200604 w 176"/>
              <a:gd name="T83" fmla="*/ 502717674 h 176"/>
              <a:gd name="T84" fmla="*/ 82403481 w 176"/>
              <a:gd name="T85" fmla="*/ 389862086 h 176"/>
              <a:gd name="T86" fmla="*/ 149355031 w 176"/>
              <a:gd name="T87" fmla="*/ 277008761 h 176"/>
              <a:gd name="T88" fmla="*/ 123604085 w 176"/>
              <a:gd name="T89" fmla="*/ 194932175 h 176"/>
              <a:gd name="T90" fmla="*/ 195706278 w 176"/>
              <a:gd name="T91" fmla="*/ 123113747 h 176"/>
              <a:gd name="T92" fmla="*/ 257509457 w 176"/>
              <a:gd name="T93" fmla="*/ 153892750 h 176"/>
              <a:gd name="T94" fmla="*/ 360513240 w 176"/>
              <a:gd name="T95" fmla="*/ 112855589 h 176"/>
              <a:gd name="T96" fmla="*/ 401713844 w 176"/>
              <a:gd name="T97" fmla="*/ 41037161 h 176"/>
              <a:gd name="T98" fmla="*/ 504719900 w 176"/>
              <a:gd name="T99" fmla="*/ 41037161 h 176"/>
              <a:gd name="T100" fmla="*/ 545920504 w 176"/>
              <a:gd name="T101" fmla="*/ 112855589 h 176"/>
              <a:gd name="T102" fmla="*/ 648924287 w 176"/>
              <a:gd name="T103" fmla="*/ 153892750 h 176"/>
              <a:gd name="T104" fmla="*/ 710727466 w 176"/>
              <a:gd name="T105" fmla="*/ 123113747 h 176"/>
              <a:gd name="T106" fmla="*/ 782829660 w 176"/>
              <a:gd name="T107" fmla="*/ 200060122 h 176"/>
              <a:gd name="T108" fmla="*/ 757078714 w 176"/>
              <a:gd name="T109" fmla="*/ 277008761 h 176"/>
              <a:gd name="T110" fmla="*/ 824030264 w 176"/>
              <a:gd name="T111" fmla="*/ 389862086 h 176"/>
              <a:gd name="T112" fmla="*/ 865233141 w 176"/>
              <a:gd name="T113" fmla="*/ 502717674 h 176"/>
              <a:gd name="T114" fmla="*/ 247208170 w 176"/>
              <a:gd name="T115" fmla="*/ 451420091 h 176"/>
              <a:gd name="T116" fmla="*/ 659225575 w 176"/>
              <a:gd name="T117" fmla="*/ 451420091 h 176"/>
              <a:gd name="T118" fmla="*/ 453218009 w 176"/>
              <a:gd name="T119" fmla="*/ 615573263 h 176"/>
              <a:gd name="T120" fmla="*/ 453218009 w 176"/>
              <a:gd name="T121" fmla="*/ 287266919 h 176"/>
              <a:gd name="T122" fmla="*/ 453218009 w 176"/>
              <a:gd name="T123" fmla="*/ 615573263 h 1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6" h="176">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path>
            </a:pathLst>
          </a:custGeom>
          <a:solidFill>
            <a:srgbClr val="37FF91"/>
          </a:solidFill>
          <a:ln>
            <a:noFill/>
          </a:ln>
        </p:spPr>
        <p:txBody>
          <a:bodyPr/>
          <a:lstStyle/>
          <a:p>
            <a:endParaRPr lang="en-US"/>
          </a:p>
        </p:txBody>
      </p:sp>
    </p:spTree>
    <p:extLst>
      <p:ext uri="{BB962C8B-B14F-4D97-AF65-F5344CB8AC3E}">
        <p14:creationId xmlns:p14="http://schemas.microsoft.com/office/powerpoint/2010/main" val="3826248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gradFill flip="none" rotWithShape="1">
            <a:gsLst>
              <a:gs pos="0">
                <a:srgbClr val="141F26">
                  <a:alpha val="64706"/>
                </a:srgbClr>
              </a:gs>
              <a:gs pos="100000">
                <a:srgbClr val="304F5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55"/>
          <p:cNvSpPr>
            <a:spLocks noChangeArrowheads="1"/>
          </p:cNvSpPr>
          <p:nvPr/>
        </p:nvSpPr>
        <p:spPr bwMode="auto">
          <a:xfrm>
            <a:off x="1073063" y="481670"/>
            <a:ext cx="3136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dirty="0" smtClean="0">
                <a:solidFill>
                  <a:srgbClr val="37FF91"/>
                </a:solidFill>
              </a:rPr>
              <a:t>FUNCTIONAL REQUIREMENT</a:t>
            </a:r>
            <a:endParaRPr lang="en-US" dirty="0">
              <a:solidFill>
                <a:srgbClr val="37FF91"/>
              </a:solidFill>
            </a:endParaRPr>
          </a:p>
        </p:txBody>
      </p:sp>
      <p:sp>
        <p:nvSpPr>
          <p:cNvPr id="17" name="Freeform 16"/>
          <p:cNvSpPr>
            <a:spLocks noEditPoints="1"/>
          </p:cNvSpPr>
          <p:nvPr/>
        </p:nvSpPr>
        <p:spPr bwMode="auto">
          <a:xfrm>
            <a:off x="673013" y="467105"/>
            <a:ext cx="400050" cy="398463"/>
          </a:xfrm>
          <a:custGeom>
            <a:avLst/>
            <a:gdLst>
              <a:gd name="T0" fmla="*/ 834331551 w 176"/>
              <a:gd name="T1" fmla="*/ 348824925 h 176"/>
              <a:gd name="T2" fmla="*/ 818879620 w 176"/>
              <a:gd name="T3" fmla="*/ 215450755 h 176"/>
              <a:gd name="T4" fmla="*/ 731327768 w 176"/>
              <a:gd name="T5" fmla="*/ 87206797 h 176"/>
              <a:gd name="T6" fmla="*/ 690124891 w 176"/>
              <a:gd name="T7" fmla="*/ 87206797 h 176"/>
              <a:gd name="T8" fmla="*/ 556221792 w 176"/>
              <a:gd name="T9" fmla="*/ 71816164 h 176"/>
              <a:gd name="T10" fmla="*/ 515018915 w 176"/>
              <a:gd name="T11" fmla="*/ 0 h 176"/>
              <a:gd name="T12" fmla="*/ 360513240 w 176"/>
              <a:gd name="T13" fmla="*/ 30779003 h 176"/>
              <a:gd name="T14" fmla="*/ 257509457 w 176"/>
              <a:gd name="T15" fmla="*/ 112855589 h 176"/>
              <a:gd name="T16" fmla="*/ 195706278 w 176"/>
              <a:gd name="T17" fmla="*/ 82076586 h 176"/>
              <a:gd name="T18" fmla="*/ 87554125 w 176"/>
              <a:gd name="T19" fmla="*/ 174411330 h 176"/>
              <a:gd name="T20" fmla="*/ 113305070 w 176"/>
              <a:gd name="T21" fmla="*/ 256487916 h 176"/>
              <a:gd name="T22" fmla="*/ 30901589 w 176"/>
              <a:gd name="T23" fmla="*/ 359083083 h 176"/>
              <a:gd name="T24" fmla="*/ 0 w 176"/>
              <a:gd name="T25" fmla="*/ 512978097 h 176"/>
              <a:gd name="T26" fmla="*/ 72102193 w 176"/>
              <a:gd name="T27" fmla="*/ 554015258 h 176"/>
              <a:gd name="T28" fmla="*/ 87554125 w 176"/>
              <a:gd name="T29" fmla="*/ 687389427 h 176"/>
              <a:gd name="T30" fmla="*/ 175105976 w 176"/>
              <a:gd name="T31" fmla="*/ 815633385 h 176"/>
              <a:gd name="T32" fmla="*/ 216308853 w 176"/>
              <a:gd name="T33" fmla="*/ 815633385 h 176"/>
              <a:gd name="T34" fmla="*/ 350211953 w 176"/>
              <a:gd name="T35" fmla="*/ 831024018 h 176"/>
              <a:gd name="T36" fmla="*/ 391414830 w 176"/>
              <a:gd name="T37" fmla="*/ 902840182 h 176"/>
              <a:gd name="T38" fmla="*/ 545920504 w 176"/>
              <a:gd name="T39" fmla="*/ 872061179 h 176"/>
              <a:gd name="T40" fmla="*/ 648924287 w 176"/>
              <a:gd name="T41" fmla="*/ 789984593 h 176"/>
              <a:gd name="T42" fmla="*/ 710727466 w 176"/>
              <a:gd name="T43" fmla="*/ 820763596 h 176"/>
              <a:gd name="T44" fmla="*/ 818879620 w 176"/>
              <a:gd name="T45" fmla="*/ 728428852 h 176"/>
              <a:gd name="T46" fmla="*/ 793128674 w 176"/>
              <a:gd name="T47" fmla="*/ 646352266 h 176"/>
              <a:gd name="T48" fmla="*/ 875532155 w 176"/>
              <a:gd name="T49" fmla="*/ 543757099 h 176"/>
              <a:gd name="T50" fmla="*/ 906433745 w 176"/>
              <a:gd name="T51" fmla="*/ 389862086 h 176"/>
              <a:gd name="T52" fmla="*/ 865233141 w 176"/>
              <a:gd name="T53" fmla="*/ 502717674 h 176"/>
              <a:gd name="T54" fmla="*/ 824030264 w 176"/>
              <a:gd name="T55" fmla="*/ 512978097 h 176"/>
              <a:gd name="T56" fmla="*/ 757078714 w 176"/>
              <a:gd name="T57" fmla="*/ 625831421 h 176"/>
              <a:gd name="T58" fmla="*/ 782829660 w 176"/>
              <a:gd name="T59" fmla="*/ 707908007 h 176"/>
              <a:gd name="T60" fmla="*/ 710727466 w 176"/>
              <a:gd name="T61" fmla="*/ 779726435 h 176"/>
              <a:gd name="T62" fmla="*/ 648924287 w 176"/>
              <a:gd name="T63" fmla="*/ 748947432 h 176"/>
              <a:gd name="T64" fmla="*/ 545920504 w 176"/>
              <a:gd name="T65" fmla="*/ 789984593 h 176"/>
              <a:gd name="T66" fmla="*/ 504719900 w 176"/>
              <a:gd name="T67" fmla="*/ 861803021 h 176"/>
              <a:gd name="T68" fmla="*/ 401713844 w 176"/>
              <a:gd name="T69" fmla="*/ 861803021 h 176"/>
              <a:gd name="T70" fmla="*/ 360513240 w 176"/>
              <a:gd name="T71" fmla="*/ 789984593 h 176"/>
              <a:gd name="T72" fmla="*/ 257509457 w 176"/>
              <a:gd name="T73" fmla="*/ 748947432 h 176"/>
              <a:gd name="T74" fmla="*/ 200856922 w 176"/>
              <a:gd name="T75" fmla="*/ 779726435 h 176"/>
              <a:gd name="T76" fmla="*/ 123604085 w 176"/>
              <a:gd name="T77" fmla="*/ 707908007 h 176"/>
              <a:gd name="T78" fmla="*/ 149355031 w 176"/>
              <a:gd name="T79" fmla="*/ 625831421 h 176"/>
              <a:gd name="T80" fmla="*/ 82403481 w 176"/>
              <a:gd name="T81" fmla="*/ 512978097 h 176"/>
              <a:gd name="T82" fmla="*/ 41200604 w 176"/>
              <a:gd name="T83" fmla="*/ 502717674 h 176"/>
              <a:gd name="T84" fmla="*/ 82403481 w 176"/>
              <a:gd name="T85" fmla="*/ 389862086 h 176"/>
              <a:gd name="T86" fmla="*/ 149355031 w 176"/>
              <a:gd name="T87" fmla="*/ 277008761 h 176"/>
              <a:gd name="T88" fmla="*/ 123604085 w 176"/>
              <a:gd name="T89" fmla="*/ 194932175 h 176"/>
              <a:gd name="T90" fmla="*/ 195706278 w 176"/>
              <a:gd name="T91" fmla="*/ 123113747 h 176"/>
              <a:gd name="T92" fmla="*/ 257509457 w 176"/>
              <a:gd name="T93" fmla="*/ 153892750 h 176"/>
              <a:gd name="T94" fmla="*/ 360513240 w 176"/>
              <a:gd name="T95" fmla="*/ 112855589 h 176"/>
              <a:gd name="T96" fmla="*/ 401713844 w 176"/>
              <a:gd name="T97" fmla="*/ 41037161 h 176"/>
              <a:gd name="T98" fmla="*/ 504719900 w 176"/>
              <a:gd name="T99" fmla="*/ 41037161 h 176"/>
              <a:gd name="T100" fmla="*/ 545920504 w 176"/>
              <a:gd name="T101" fmla="*/ 112855589 h 176"/>
              <a:gd name="T102" fmla="*/ 648924287 w 176"/>
              <a:gd name="T103" fmla="*/ 153892750 h 176"/>
              <a:gd name="T104" fmla="*/ 710727466 w 176"/>
              <a:gd name="T105" fmla="*/ 123113747 h 176"/>
              <a:gd name="T106" fmla="*/ 782829660 w 176"/>
              <a:gd name="T107" fmla="*/ 200060122 h 176"/>
              <a:gd name="T108" fmla="*/ 757078714 w 176"/>
              <a:gd name="T109" fmla="*/ 277008761 h 176"/>
              <a:gd name="T110" fmla="*/ 824030264 w 176"/>
              <a:gd name="T111" fmla="*/ 389862086 h 176"/>
              <a:gd name="T112" fmla="*/ 865233141 w 176"/>
              <a:gd name="T113" fmla="*/ 502717674 h 176"/>
              <a:gd name="T114" fmla="*/ 247208170 w 176"/>
              <a:gd name="T115" fmla="*/ 451420091 h 176"/>
              <a:gd name="T116" fmla="*/ 659225575 w 176"/>
              <a:gd name="T117" fmla="*/ 451420091 h 176"/>
              <a:gd name="T118" fmla="*/ 453218009 w 176"/>
              <a:gd name="T119" fmla="*/ 615573263 h 176"/>
              <a:gd name="T120" fmla="*/ 453218009 w 176"/>
              <a:gd name="T121" fmla="*/ 287266919 h 176"/>
              <a:gd name="T122" fmla="*/ 453218009 w 176"/>
              <a:gd name="T123" fmla="*/ 615573263 h 1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6" h="176">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moveTo>
                  <a:pt x="88" y="48"/>
                </a:moveTo>
                <a:cubicBezTo>
                  <a:pt x="66" y="48"/>
                  <a:pt x="48" y="66"/>
                  <a:pt x="48" y="88"/>
                </a:cubicBezTo>
                <a:cubicBezTo>
                  <a:pt x="48" y="110"/>
                  <a:pt x="66" y="128"/>
                  <a:pt x="88" y="128"/>
                </a:cubicBezTo>
                <a:cubicBezTo>
                  <a:pt x="110" y="128"/>
                  <a:pt x="128" y="110"/>
                  <a:pt x="128" y="88"/>
                </a:cubicBezTo>
                <a:cubicBezTo>
                  <a:pt x="128" y="66"/>
                  <a:pt x="110" y="48"/>
                  <a:pt x="88" y="48"/>
                </a:cubicBezTo>
                <a:moveTo>
                  <a:pt x="88" y="120"/>
                </a:moveTo>
                <a:cubicBezTo>
                  <a:pt x="70" y="120"/>
                  <a:pt x="56" y="106"/>
                  <a:pt x="56" y="88"/>
                </a:cubicBezTo>
                <a:cubicBezTo>
                  <a:pt x="56" y="70"/>
                  <a:pt x="70" y="56"/>
                  <a:pt x="88" y="56"/>
                </a:cubicBezTo>
                <a:cubicBezTo>
                  <a:pt x="106" y="56"/>
                  <a:pt x="120" y="70"/>
                  <a:pt x="120" y="88"/>
                </a:cubicBezTo>
                <a:cubicBezTo>
                  <a:pt x="120" y="106"/>
                  <a:pt x="106" y="120"/>
                  <a:pt x="88" y="120"/>
                </a:cubicBezTo>
              </a:path>
            </a:pathLst>
          </a:custGeom>
          <a:solidFill>
            <a:srgbClr val="37FF91"/>
          </a:solidFill>
          <a:ln>
            <a:noFill/>
          </a:ln>
        </p:spPr>
        <p:txBody>
          <a:bodyPr/>
          <a:lstStyle/>
          <a:p>
            <a:endParaRPr lang="en-US"/>
          </a:p>
        </p:txBody>
      </p:sp>
    </p:spTree>
    <p:extLst>
      <p:ext uri="{BB962C8B-B14F-4D97-AF65-F5344CB8AC3E}">
        <p14:creationId xmlns:p14="http://schemas.microsoft.com/office/powerpoint/2010/main" val="5568006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gradFill flip="none" rotWithShape="1">
            <a:gsLst>
              <a:gs pos="0">
                <a:srgbClr val="141F26">
                  <a:alpha val="64706"/>
                </a:srgbClr>
              </a:gs>
              <a:gs pos="100000">
                <a:srgbClr val="304F5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Rectangle 55"/>
          <p:cNvSpPr>
            <a:spLocks noChangeArrowheads="1"/>
          </p:cNvSpPr>
          <p:nvPr/>
        </p:nvSpPr>
        <p:spPr bwMode="auto">
          <a:xfrm>
            <a:off x="1073062" y="481670"/>
            <a:ext cx="366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dirty="0" smtClean="0">
                <a:solidFill>
                  <a:schemeClr val="accent1">
                    <a:lumMod val="60000"/>
                    <a:lumOff val="40000"/>
                  </a:schemeClr>
                </a:solidFill>
              </a:rPr>
              <a:t>NON - FUNCTIONAL REQUIREMENT</a:t>
            </a:r>
            <a:endParaRPr lang="en-US" dirty="0">
              <a:solidFill>
                <a:schemeClr val="accent1">
                  <a:lumMod val="60000"/>
                  <a:lumOff val="40000"/>
                </a:schemeClr>
              </a:solidFill>
            </a:endParaRPr>
          </a:p>
        </p:txBody>
      </p:sp>
      <p:sp>
        <p:nvSpPr>
          <p:cNvPr id="6" name="Freeform 7"/>
          <p:cNvSpPr>
            <a:spLocks noEditPoints="1"/>
          </p:cNvSpPr>
          <p:nvPr/>
        </p:nvSpPr>
        <p:spPr bwMode="auto">
          <a:xfrm>
            <a:off x="673013" y="452539"/>
            <a:ext cx="400050" cy="398463"/>
          </a:xfrm>
          <a:custGeom>
            <a:avLst/>
            <a:gdLst>
              <a:gd name="T0" fmla="*/ 200856922 w 176"/>
              <a:gd name="T1" fmla="*/ 610443052 h 176"/>
              <a:gd name="T2" fmla="*/ 221457224 w 176"/>
              <a:gd name="T3" fmla="*/ 589924472 h 176"/>
              <a:gd name="T4" fmla="*/ 226607868 w 176"/>
              <a:gd name="T5" fmla="*/ 574533838 h 176"/>
              <a:gd name="T6" fmla="*/ 206007566 w 176"/>
              <a:gd name="T7" fmla="*/ 554015258 h 176"/>
              <a:gd name="T8" fmla="*/ 190557908 w 176"/>
              <a:gd name="T9" fmla="*/ 559145469 h 176"/>
              <a:gd name="T10" fmla="*/ 169955333 w 176"/>
              <a:gd name="T11" fmla="*/ 579664049 h 176"/>
              <a:gd name="T12" fmla="*/ 164806962 w 176"/>
              <a:gd name="T13" fmla="*/ 595054683 h 176"/>
              <a:gd name="T14" fmla="*/ 185407264 w 176"/>
              <a:gd name="T15" fmla="*/ 615573263 h 176"/>
              <a:gd name="T16" fmla="*/ 200856922 w 176"/>
              <a:gd name="T17" fmla="*/ 610443052 h 176"/>
              <a:gd name="T18" fmla="*/ 329611651 w 176"/>
              <a:gd name="T19" fmla="*/ 595054683 h 176"/>
              <a:gd name="T20" fmla="*/ 309011349 w 176"/>
              <a:gd name="T21" fmla="*/ 574533838 h 176"/>
              <a:gd name="T22" fmla="*/ 293561691 w 176"/>
              <a:gd name="T23" fmla="*/ 579664049 h 176"/>
              <a:gd name="T24" fmla="*/ 87554125 w 176"/>
              <a:gd name="T25" fmla="*/ 784854382 h 176"/>
              <a:gd name="T26" fmla="*/ 82403481 w 176"/>
              <a:gd name="T27" fmla="*/ 800245016 h 176"/>
              <a:gd name="T28" fmla="*/ 103003783 w 176"/>
              <a:gd name="T29" fmla="*/ 820763596 h 176"/>
              <a:gd name="T30" fmla="*/ 118453441 w 176"/>
              <a:gd name="T31" fmla="*/ 815633385 h 176"/>
              <a:gd name="T32" fmla="*/ 324461007 w 176"/>
              <a:gd name="T33" fmla="*/ 610443052 h 176"/>
              <a:gd name="T34" fmla="*/ 329611651 w 176"/>
              <a:gd name="T35" fmla="*/ 595054683 h 176"/>
              <a:gd name="T36" fmla="*/ 329611651 w 176"/>
              <a:gd name="T37" fmla="*/ 677131269 h 176"/>
              <a:gd name="T38" fmla="*/ 314161993 w 176"/>
              <a:gd name="T39" fmla="*/ 682259216 h 176"/>
              <a:gd name="T40" fmla="*/ 252358814 w 176"/>
              <a:gd name="T41" fmla="*/ 743817221 h 176"/>
              <a:gd name="T42" fmla="*/ 247208170 w 176"/>
              <a:gd name="T43" fmla="*/ 759205591 h 176"/>
              <a:gd name="T44" fmla="*/ 267810745 w 176"/>
              <a:gd name="T45" fmla="*/ 779726435 h 176"/>
              <a:gd name="T46" fmla="*/ 283260403 w 176"/>
              <a:gd name="T47" fmla="*/ 774596224 h 176"/>
              <a:gd name="T48" fmla="*/ 345063582 w 176"/>
              <a:gd name="T49" fmla="*/ 713038219 h 176"/>
              <a:gd name="T50" fmla="*/ 350211953 w 176"/>
              <a:gd name="T51" fmla="*/ 697649849 h 176"/>
              <a:gd name="T52" fmla="*/ 329611651 w 176"/>
              <a:gd name="T53" fmla="*/ 677131269 h 176"/>
              <a:gd name="T54" fmla="*/ 906433745 w 176"/>
              <a:gd name="T55" fmla="*/ 20518581 h 176"/>
              <a:gd name="T56" fmla="*/ 885833443 w 176"/>
              <a:gd name="T57" fmla="*/ 0 h 176"/>
              <a:gd name="T58" fmla="*/ 875532155 w 176"/>
              <a:gd name="T59" fmla="*/ 0 h 176"/>
              <a:gd name="T60" fmla="*/ 875532155 w 176"/>
              <a:gd name="T61" fmla="*/ 0 h 176"/>
              <a:gd name="T62" fmla="*/ 10301288 w 176"/>
              <a:gd name="T63" fmla="*/ 369343505 h 176"/>
              <a:gd name="T64" fmla="*/ 10301288 w 176"/>
              <a:gd name="T65" fmla="*/ 369343505 h 176"/>
              <a:gd name="T66" fmla="*/ 10301288 w 176"/>
              <a:gd name="T67" fmla="*/ 369343505 h 176"/>
              <a:gd name="T68" fmla="*/ 10301288 w 176"/>
              <a:gd name="T69" fmla="*/ 369343505 h 176"/>
              <a:gd name="T70" fmla="*/ 0 w 176"/>
              <a:gd name="T71" fmla="*/ 389862086 h 176"/>
              <a:gd name="T72" fmla="*/ 15449658 w 176"/>
              <a:gd name="T73" fmla="*/ 410382930 h 176"/>
              <a:gd name="T74" fmla="*/ 15449658 w 176"/>
              <a:gd name="T75" fmla="*/ 410382930 h 176"/>
              <a:gd name="T76" fmla="*/ 355362597 w 176"/>
              <a:gd name="T77" fmla="*/ 548885046 h 176"/>
              <a:gd name="T78" fmla="*/ 494418613 w 176"/>
              <a:gd name="T79" fmla="*/ 887451813 h 176"/>
              <a:gd name="T80" fmla="*/ 494418613 w 176"/>
              <a:gd name="T81" fmla="*/ 887451813 h 176"/>
              <a:gd name="T82" fmla="*/ 515018915 w 176"/>
              <a:gd name="T83" fmla="*/ 902840182 h 176"/>
              <a:gd name="T84" fmla="*/ 535619217 w 176"/>
              <a:gd name="T85" fmla="*/ 892579760 h 176"/>
              <a:gd name="T86" fmla="*/ 535619217 w 176"/>
              <a:gd name="T87" fmla="*/ 892579760 h 176"/>
              <a:gd name="T88" fmla="*/ 535619217 w 176"/>
              <a:gd name="T89" fmla="*/ 892579760 h 176"/>
              <a:gd name="T90" fmla="*/ 535619217 w 176"/>
              <a:gd name="T91" fmla="*/ 892579760 h 176"/>
              <a:gd name="T92" fmla="*/ 906433745 w 176"/>
              <a:gd name="T93" fmla="*/ 30779003 h 176"/>
              <a:gd name="T94" fmla="*/ 906433745 w 176"/>
              <a:gd name="T95" fmla="*/ 30779003 h 176"/>
              <a:gd name="T96" fmla="*/ 906433745 w 176"/>
              <a:gd name="T97" fmla="*/ 20518581 h 176"/>
              <a:gd name="T98" fmla="*/ 72102193 w 176"/>
              <a:gd name="T99" fmla="*/ 389862086 h 176"/>
              <a:gd name="T100" fmla="*/ 793128674 w 176"/>
              <a:gd name="T101" fmla="*/ 82076586 h 176"/>
              <a:gd name="T102" fmla="*/ 365663884 w 176"/>
              <a:gd name="T103" fmla="*/ 507847885 h 176"/>
              <a:gd name="T104" fmla="*/ 72102193 w 176"/>
              <a:gd name="T105" fmla="*/ 389862086 h 176"/>
              <a:gd name="T106" fmla="*/ 515018915 w 176"/>
              <a:gd name="T107" fmla="*/ 831024018 h 176"/>
              <a:gd name="T108" fmla="*/ 396565474 w 176"/>
              <a:gd name="T109" fmla="*/ 538626888 h 176"/>
              <a:gd name="T110" fmla="*/ 824030264 w 176"/>
              <a:gd name="T111" fmla="*/ 112855589 h 176"/>
              <a:gd name="T112" fmla="*/ 515018915 w 176"/>
              <a:gd name="T113" fmla="*/ 831024018 h 1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chemeClr val="accent1">
              <a:lumMod val="60000"/>
              <a:lumOff val="40000"/>
            </a:schemeClr>
          </a:solidFill>
          <a:ln>
            <a:noFill/>
          </a:ln>
        </p:spPr>
        <p:txBody>
          <a:bodyPr/>
          <a:lstStyle/>
          <a:p>
            <a:endParaRPr lang="en-US"/>
          </a:p>
        </p:txBody>
      </p:sp>
      <p:pic>
        <p:nvPicPr>
          <p:cNvPr id="2056" name="Picture 8" descr="Kết quả hình ảnh cho Security goo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6" y="1303541"/>
            <a:ext cx="392430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Kết quả hình ảnh cho Avail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357" y="1303541"/>
            <a:ext cx="306705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Kết quả hình ảnh cho Usability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0088" y="1303541"/>
            <a:ext cx="4089399"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Double Brace 7"/>
          <p:cNvSpPr/>
          <p:nvPr/>
        </p:nvSpPr>
        <p:spPr>
          <a:xfrm>
            <a:off x="728664" y="4737100"/>
            <a:ext cx="3641724" cy="8509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4000" dirty="0"/>
              <a:t>Security</a:t>
            </a:r>
          </a:p>
        </p:txBody>
      </p:sp>
      <p:sp>
        <p:nvSpPr>
          <p:cNvPr id="18" name="Double Brace 17"/>
          <p:cNvSpPr/>
          <p:nvPr/>
        </p:nvSpPr>
        <p:spPr>
          <a:xfrm>
            <a:off x="4595020" y="4737100"/>
            <a:ext cx="3641724" cy="8509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4000" dirty="0"/>
              <a:t>Availability</a:t>
            </a:r>
          </a:p>
        </p:txBody>
      </p:sp>
      <p:sp>
        <p:nvSpPr>
          <p:cNvPr id="19" name="Double Brace 18"/>
          <p:cNvSpPr/>
          <p:nvPr/>
        </p:nvSpPr>
        <p:spPr>
          <a:xfrm>
            <a:off x="8461376" y="4737100"/>
            <a:ext cx="3641724" cy="8509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4000" dirty="0"/>
              <a:t>Usability</a:t>
            </a:r>
          </a:p>
        </p:txBody>
      </p:sp>
    </p:spTree>
    <p:extLst>
      <p:ext uri="{BB962C8B-B14F-4D97-AF65-F5344CB8AC3E}">
        <p14:creationId xmlns:p14="http://schemas.microsoft.com/office/powerpoint/2010/main" val="20504070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fade">
                                      <p:cBhvr>
                                        <p:cTn id="18" dur="1000"/>
                                        <p:tgtEl>
                                          <p:spTgt spid="2056"/>
                                        </p:tgtEl>
                                      </p:cBhvr>
                                    </p:animEffect>
                                    <p:anim calcmode="lin" valueType="num">
                                      <p:cBhvr>
                                        <p:cTn id="19" dur="1000" fill="hold"/>
                                        <p:tgtEl>
                                          <p:spTgt spid="2056"/>
                                        </p:tgtEl>
                                        <p:attrNameLst>
                                          <p:attrName>ppt_x</p:attrName>
                                        </p:attrNameLst>
                                      </p:cBhvr>
                                      <p:tavLst>
                                        <p:tav tm="0">
                                          <p:val>
                                            <p:strVal val="#ppt_x"/>
                                          </p:val>
                                        </p:tav>
                                        <p:tav tm="100000">
                                          <p:val>
                                            <p:strVal val="#ppt_x"/>
                                          </p:val>
                                        </p:tav>
                                      </p:tavLst>
                                    </p:anim>
                                    <p:anim calcmode="lin" valueType="num">
                                      <p:cBhvr>
                                        <p:cTn id="20" dur="1000" fill="hold"/>
                                        <p:tgtEl>
                                          <p:spTgt spid="205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2066"/>
                                        </p:tgtEl>
                                        <p:attrNameLst>
                                          <p:attrName>style.visibility</p:attrName>
                                        </p:attrNameLst>
                                      </p:cBhvr>
                                      <p:to>
                                        <p:strVal val="visible"/>
                                      </p:to>
                                    </p:set>
                                    <p:animEffect transition="in" filter="fade">
                                      <p:cBhvr>
                                        <p:cTn id="29" dur="1000"/>
                                        <p:tgtEl>
                                          <p:spTgt spid="2066"/>
                                        </p:tgtEl>
                                      </p:cBhvr>
                                    </p:animEffect>
                                    <p:anim calcmode="lin" valueType="num">
                                      <p:cBhvr>
                                        <p:cTn id="30" dur="1000" fill="hold"/>
                                        <p:tgtEl>
                                          <p:spTgt spid="2066"/>
                                        </p:tgtEl>
                                        <p:attrNameLst>
                                          <p:attrName>ppt_x</p:attrName>
                                        </p:attrNameLst>
                                      </p:cBhvr>
                                      <p:tavLst>
                                        <p:tav tm="0">
                                          <p:val>
                                            <p:strVal val="#ppt_x"/>
                                          </p:val>
                                        </p:tav>
                                        <p:tav tm="100000">
                                          <p:val>
                                            <p:strVal val="#ppt_x"/>
                                          </p:val>
                                        </p:tav>
                                      </p:tavLst>
                                    </p:anim>
                                    <p:anim calcmode="lin" valueType="num">
                                      <p:cBhvr>
                                        <p:cTn id="31" dur="1000" fill="hold"/>
                                        <p:tgtEl>
                                          <p:spTgt spid="206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068"/>
                                        </p:tgtEl>
                                        <p:attrNameLst>
                                          <p:attrName>style.visibility</p:attrName>
                                        </p:attrNameLst>
                                      </p:cBhvr>
                                      <p:to>
                                        <p:strVal val="visible"/>
                                      </p:to>
                                    </p:set>
                                    <p:animEffect transition="in" filter="fade">
                                      <p:cBhvr>
                                        <p:cTn id="45" dur="1000"/>
                                        <p:tgtEl>
                                          <p:spTgt spid="2068"/>
                                        </p:tgtEl>
                                      </p:cBhvr>
                                    </p:animEffect>
                                    <p:anim calcmode="lin" valueType="num">
                                      <p:cBhvr>
                                        <p:cTn id="46" dur="1000" fill="hold"/>
                                        <p:tgtEl>
                                          <p:spTgt spid="2068"/>
                                        </p:tgtEl>
                                        <p:attrNameLst>
                                          <p:attrName>ppt_x</p:attrName>
                                        </p:attrNameLst>
                                      </p:cBhvr>
                                      <p:tavLst>
                                        <p:tav tm="0">
                                          <p:val>
                                            <p:strVal val="#ppt_x"/>
                                          </p:val>
                                        </p:tav>
                                        <p:tav tm="100000">
                                          <p:val>
                                            <p:strVal val="#ppt_x"/>
                                          </p:val>
                                        </p:tav>
                                      </p:tavLst>
                                    </p:anim>
                                    <p:anim calcmode="lin" valueType="num">
                                      <p:cBhvr>
                                        <p:cTn id="47" dur="1000" fill="hold"/>
                                        <p:tgtEl>
                                          <p:spTgt spid="20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animBg="1"/>
      <p:bldP spid="8" grpId="0" animBg="1"/>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5"/>
          <p:cNvSpPr txBox="1">
            <a:spLocks/>
          </p:cNvSpPr>
          <p:nvPr/>
        </p:nvSpPr>
        <p:spPr bwMode="auto">
          <a:xfrm>
            <a:off x="1981200" y="595313"/>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90000"/>
              </a:lnSpc>
            </a:pPr>
            <a:r>
              <a:rPr lang="en-US" altLang="en-US" sz="3200" b="1" dirty="0">
                <a:latin typeface="Roboto" pitchFamily="2" charset="0"/>
                <a:ea typeface="Roboto" pitchFamily="2" charset="0"/>
                <a:cs typeface="Roboto" pitchFamily="2" charset="0"/>
              </a:rPr>
              <a:t>IV. SYSTEMS DESIGN</a:t>
            </a:r>
            <a:endParaRPr lang="en-US" altLang="en-US" sz="3200" dirty="0">
              <a:latin typeface="Roboto" pitchFamily="2" charset="0"/>
              <a:ea typeface="Roboto" pitchFamily="2" charset="0"/>
              <a:cs typeface="Roboto" pitchFamily="2" charset="0"/>
            </a:endParaRPr>
          </a:p>
        </p:txBody>
      </p:sp>
      <p:grpSp>
        <p:nvGrpSpPr>
          <p:cNvPr id="2" name="Group 1"/>
          <p:cNvGrpSpPr>
            <a:grpSpLocks/>
          </p:cNvGrpSpPr>
          <p:nvPr/>
        </p:nvGrpSpPr>
        <p:grpSpPr bwMode="auto">
          <a:xfrm>
            <a:off x="914400" y="2012950"/>
            <a:ext cx="1235075" cy="1235075"/>
            <a:chOff x="914157" y="2013082"/>
            <a:chExt cx="1235075" cy="1235075"/>
          </a:xfrm>
          <a:solidFill>
            <a:srgbClr val="1FCA9E"/>
          </a:solidFill>
        </p:grpSpPr>
        <p:sp>
          <p:nvSpPr>
            <p:cNvPr id="48157" name="Oval 5"/>
            <p:cNvSpPr>
              <a:spLocks noChangeArrowheads="1"/>
            </p:cNvSpPr>
            <p:nvPr/>
          </p:nvSpPr>
          <p:spPr bwMode="auto">
            <a:xfrm>
              <a:off x="1010995" y="2108332"/>
              <a:ext cx="1042988" cy="1044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48158" name="Oval 13"/>
            <p:cNvSpPr>
              <a:spLocks noChangeArrowheads="1"/>
            </p:cNvSpPr>
            <p:nvPr/>
          </p:nvSpPr>
          <p:spPr bwMode="auto">
            <a:xfrm>
              <a:off x="1010995" y="2108332"/>
              <a:ext cx="1042988" cy="1044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48159" name="Rectangle 14"/>
            <p:cNvSpPr>
              <a:spLocks noChangeArrowheads="1"/>
            </p:cNvSpPr>
            <p:nvPr/>
          </p:nvSpPr>
          <p:spPr bwMode="auto">
            <a:xfrm>
              <a:off x="1369770" y="2257557"/>
              <a:ext cx="331822" cy="707886"/>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4600" dirty="0">
                  <a:solidFill>
                    <a:srgbClr val="FFFFFF"/>
                  </a:solidFill>
                  <a:latin typeface="Roboto" pitchFamily="2" charset="0"/>
                  <a:ea typeface="Roboto" pitchFamily="2" charset="0"/>
                  <a:cs typeface="Roboto" pitchFamily="2" charset="0"/>
                </a:rPr>
                <a:t>1</a:t>
              </a:r>
              <a:endParaRPr lang="en-US" altLang="en-US" dirty="0">
                <a:latin typeface="Roboto" pitchFamily="2" charset="0"/>
                <a:ea typeface="Roboto" pitchFamily="2" charset="0"/>
                <a:cs typeface="Roboto" pitchFamily="2" charset="0"/>
              </a:endParaRPr>
            </a:p>
          </p:txBody>
        </p:sp>
        <p:sp>
          <p:nvSpPr>
            <p:cNvPr id="48160" name="Freeform 15"/>
            <p:cNvSpPr>
              <a:spLocks noEditPoints="1"/>
            </p:cNvSpPr>
            <p:nvPr/>
          </p:nvSpPr>
          <p:spPr bwMode="auto">
            <a:xfrm>
              <a:off x="914157" y="2013082"/>
              <a:ext cx="1235075" cy="1235075"/>
            </a:xfrm>
            <a:custGeom>
              <a:avLst/>
              <a:gdLst>
                <a:gd name="T0" fmla="*/ 993030378 w 657"/>
                <a:gd name="T1" fmla="*/ 2147483646 h 657"/>
                <a:gd name="T2" fmla="*/ 1162656744 w 657"/>
                <a:gd name="T3" fmla="*/ 2147483646 h 657"/>
                <a:gd name="T4" fmla="*/ 1452438801 w 657"/>
                <a:gd name="T5" fmla="*/ 2147483646 h 657"/>
                <a:gd name="T6" fmla="*/ 1311081929 w 657"/>
                <a:gd name="T7" fmla="*/ 2147483646 h 657"/>
                <a:gd name="T8" fmla="*/ 706782478 w 657"/>
                <a:gd name="T9" fmla="*/ 2147483646 h 657"/>
                <a:gd name="T10" fmla="*/ 865808254 w 657"/>
                <a:gd name="T11" fmla="*/ 2147483646 h 657"/>
                <a:gd name="T12" fmla="*/ 1724550073 w 657"/>
                <a:gd name="T13" fmla="*/ 2134484061 h 657"/>
                <a:gd name="T14" fmla="*/ 1600862106 w 657"/>
                <a:gd name="T15" fmla="*/ 2147483646 h 657"/>
                <a:gd name="T16" fmla="*/ 452340109 w 657"/>
                <a:gd name="T17" fmla="*/ 2056738252 h 657"/>
                <a:gd name="T18" fmla="*/ 590162824 w 657"/>
                <a:gd name="T19" fmla="*/ 2147483646 h 657"/>
                <a:gd name="T20" fmla="*/ 1957787502 w 657"/>
                <a:gd name="T21" fmla="*/ 1954253345 h 657"/>
                <a:gd name="T22" fmla="*/ 1858838632 w 657"/>
                <a:gd name="T23" fmla="*/ 2085009626 h 657"/>
                <a:gd name="T24" fmla="*/ 243839899 w 657"/>
                <a:gd name="T25" fmla="*/ 1841169728 h 657"/>
                <a:gd name="T26" fmla="*/ 353391239 w 657"/>
                <a:gd name="T27" fmla="*/ 1989593033 h 657"/>
                <a:gd name="T28" fmla="*/ 2134484061 w 657"/>
                <a:gd name="T29" fmla="*/ 1724550073 h 657"/>
                <a:gd name="T30" fmla="*/ 2067338842 w 657"/>
                <a:gd name="T31" fmla="*/ 1876507536 h 657"/>
                <a:gd name="T32" fmla="*/ 98948870 w 657"/>
                <a:gd name="T33" fmla="*/ 1583193202 h 657"/>
                <a:gd name="T34" fmla="*/ 173162403 w 657"/>
                <a:gd name="T35" fmla="*/ 1752821448 h 657"/>
                <a:gd name="T36" fmla="*/ 2147483646 w 657"/>
                <a:gd name="T37" fmla="*/ 1452438801 h 657"/>
                <a:gd name="T38" fmla="*/ 2147483646 w 657"/>
                <a:gd name="T39" fmla="*/ 1618532890 h 657"/>
                <a:gd name="T40" fmla="*/ 28271374 w 657"/>
                <a:gd name="T41" fmla="*/ 1293413025 h 657"/>
                <a:gd name="T42" fmla="*/ 56542749 w 657"/>
                <a:gd name="T43" fmla="*/ 1477176018 h 657"/>
                <a:gd name="T44" fmla="*/ 2147483646 w 657"/>
                <a:gd name="T45" fmla="*/ 1162656744 h 657"/>
                <a:gd name="T46" fmla="*/ 2147483646 w 657"/>
                <a:gd name="T47" fmla="*/ 1162656744 h 657"/>
                <a:gd name="T48" fmla="*/ 0 w 657"/>
                <a:gd name="T49" fmla="*/ 1162656744 h 657"/>
                <a:gd name="T50" fmla="*/ 45940278 w 657"/>
                <a:gd name="T51" fmla="*/ 1014233439 h 657"/>
                <a:gd name="T52" fmla="*/ 2147483646 w 657"/>
                <a:gd name="T53" fmla="*/ 1028368186 h 657"/>
                <a:gd name="T54" fmla="*/ 2147483646 w 657"/>
                <a:gd name="T55" fmla="*/ 858741820 h 657"/>
                <a:gd name="T56" fmla="*/ 56542749 w 657"/>
                <a:gd name="T57" fmla="*/ 887013194 h 657"/>
                <a:gd name="T58" fmla="*/ 113085497 w 657"/>
                <a:gd name="T59" fmla="*/ 706782478 h 657"/>
                <a:gd name="T60" fmla="*/ 2147483646 w 657"/>
                <a:gd name="T61" fmla="*/ 738588009 h 657"/>
                <a:gd name="T62" fmla="*/ 2147483646 w 657"/>
                <a:gd name="T63" fmla="*/ 579562234 h 657"/>
                <a:gd name="T64" fmla="*/ 169628246 w 657"/>
                <a:gd name="T65" fmla="*/ 611367765 h 657"/>
                <a:gd name="T66" fmla="*/ 265042959 w 657"/>
                <a:gd name="T67" fmla="*/ 452340109 h 657"/>
                <a:gd name="T68" fmla="*/ 2067338842 w 657"/>
                <a:gd name="T69" fmla="*/ 484145640 h 657"/>
                <a:gd name="T70" fmla="*/ 1982524719 w 657"/>
                <a:gd name="T71" fmla="*/ 339256492 h 657"/>
                <a:gd name="T72" fmla="*/ 353391239 w 657"/>
                <a:gd name="T73" fmla="*/ 374594300 h 657"/>
                <a:gd name="T74" fmla="*/ 480611483 w 657"/>
                <a:gd name="T75" fmla="*/ 243839899 h 657"/>
                <a:gd name="T76" fmla="*/ 1855304475 w 657"/>
                <a:gd name="T77" fmla="*/ 272111273 h 657"/>
                <a:gd name="T78" fmla="*/ 1738684821 w 657"/>
                <a:gd name="T79" fmla="*/ 155491619 h 657"/>
                <a:gd name="T80" fmla="*/ 590162824 w 657"/>
                <a:gd name="T81" fmla="*/ 190831307 h 657"/>
                <a:gd name="T82" fmla="*/ 738588009 w 657"/>
                <a:gd name="T83" fmla="*/ 98948870 h 657"/>
                <a:gd name="T84" fmla="*/ 1597329829 w 657"/>
                <a:gd name="T85" fmla="*/ 123686088 h 657"/>
                <a:gd name="T86" fmla="*/ 1459507114 w 657"/>
                <a:gd name="T87" fmla="*/ 38873845 h 657"/>
                <a:gd name="T88" fmla="*/ 862274097 w 657"/>
                <a:gd name="T89" fmla="*/ 77745809 h 657"/>
                <a:gd name="T90" fmla="*/ 1028368186 w 657"/>
                <a:gd name="T91" fmla="*/ 24737218 h 657"/>
                <a:gd name="T92" fmla="*/ 1307547772 w 657"/>
                <a:gd name="T93" fmla="*/ 45940278 h 657"/>
                <a:gd name="T94" fmla="*/ 1141453683 w 657"/>
                <a:gd name="T95" fmla="*/ 17668904 h 657"/>
                <a:gd name="T96" fmla="*/ 1328750833 w 657"/>
                <a:gd name="T97" fmla="*/ 31805531 h 6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7" h="657">
                  <a:moveTo>
                    <a:pt x="329" y="657"/>
                  </a:moveTo>
                  <a:cubicBezTo>
                    <a:pt x="329" y="657"/>
                    <a:pt x="329" y="657"/>
                    <a:pt x="329" y="657"/>
                  </a:cubicBezTo>
                  <a:cubicBezTo>
                    <a:pt x="314" y="657"/>
                    <a:pt x="300" y="656"/>
                    <a:pt x="286" y="654"/>
                  </a:cubicBezTo>
                  <a:cubicBezTo>
                    <a:pt x="283" y="654"/>
                    <a:pt x="281" y="651"/>
                    <a:pt x="281" y="648"/>
                  </a:cubicBezTo>
                  <a:cubicBezTo>
                    <a:pt x="282" y="646"/>
                    <a:pt x="284" y="643"/>
                    <a:pt x="287" y="644"/>
                  </a:cubicBezTo>
                  <a:cubicBezTo>
                    <a:pt x="301" y="646"/>
                    <a:pt x="315" y="646"/>
                    <a:pt x="329" y="646"/>
                  </a:cubicBezTo>
                  <a:cubicBezTo>
                    <a:pt x="332" y="646"/>
                    <a:pt x="334" y="649"/>
                    <a:pt x="334" y="652"/>
                  </a:cubicBezTo>
                  <a:cubicBezTo>
                    <a:pt x="334" y="655"/>
                    <a:pt x="332" y="657"/>
                    <a:pt x="329" y="657"/>
                  </a:cubicBezTo>
                  <a:close/>
                  <a:moveTo>
                    <a:pt x="371" y="654"/>
                  </a:moveTo>
                  <a:cubicBezTo>
                    <a:pt x="368" y="654"/>
                    <a:pt x="366" y="652"/>
                    <a:pt x="366" y="650"/>
                  </a:cubicBezTo>
                  <a:cubicBezTo>
                    <a:pt x="365" y="647"/>
                    <a:pt x="367" y="644"/>
                    <a:pt x="370" y="644"/>
                  </a:cubicBezTo>
                  <a:cubicBezTo>
                    <a:pt x="384" y="642"/>
                    <a:pt x="398" y="639"/>
                    <a:pt x="411" y="636"/>
                  </a:cubicBezTo>
                  <a:cubicBezTo>
                    <a:pt x="414" y="635"/>
                    <a:pt x="417" y="637"/>
                    <a:pt x="418" y="639"/>
                  </a:cubicBezTo>
                  <a:cubicBezTo>
                    <a:pt x="418" y="642"/>
                    <a:pt x="417" y="645"/>
                    <a:pt x="414" y="646"/>
                  </a:cubicBezTo>
                  <a:cubicBezTo>
                    <a:pt x="400" y="650"/>
                    <a:pt x="386" y="652"/>
                    <a:pt x="372" y="654"/>
                  </a:cubicBezTo>
                  <a:cubicBezTo>
                    <a:pt x="372" y="654"/>
                    <a:pt x="371" y="654"/>
                    <a:pt x="371" y="654"/>
                  </a:cubicBezTo>
                  <a:close/>
                  <a:moveTo>
                    <a:pt x="245" y="646"/>
                  </a:moveTo>
                  <a:cubicBezTo>
                    <a:pt x="245" y="646"/>
                    <a:pt x="244" y="646"/>
                    <a:pt x="244" y="646"/>
                  </a:cubicBezTo>
                  <a:cubicBezTo>
                    <a:pt x="230" y="642"/>
                    <a:pt x="216" y="638"/>
                    <a:pt x="203" y="632"/>
                  </a:cubicBezTo>
                  <a:cubicBezTo>
                    <a:pt x="200" y="631"/>
                    <a:pt x="199" y="628"/>
                    <a:pt x="200" y="625"/>
                  </a:cubicBezTo>
                  <a:cubicBezTo>
                    <a:pt x="201" y="623"/>
                    <a:pt x="204" y="621"/>
                    <a:pt x="207" y="622"/>
                  </a:cubicBezTo>
                  <a:cubicBezTo>
                    <a:pt x="220" y="628"/>
                    <a:pt x="233" y="632"/>
                    <a:pt x="247" y="636"/>
                  </a:cubicBezTo>
                  <a:cubicBezTo>
                    <a:pt x="249" y="637"/>
                    <a:pt x="251" y="639"/>
                    <a:pt x="250" y="642"/>
                  </a:cubicBezTo>
                  <a:cubicBezTo>
                    <a:pt x="250" y="645"/>
                    <a:pt x="248" y="646"/>
                    <a:pt x="245" y="646"/>
                  </a:cubicBezTo>
                  <a:close/>
                  <a:moveTo>
                    <a:pt x="453" y="633"/>
                  </a:moveTo>
                  <a:cubicBezTo>
                    <a:pt x="450" y="633"/>
                    <a:pt x="449" y="631"/>
                    <a:pt x="448" y="629"/>
                  </a:cubicBezTo>
                  <a:cubicBezTo>
                    <a:pt x="447" y="627"/>
                    <a:pt x="448" y="623"/>
                    <a:pt x="451" y="622"/>
                  </a:cubicBezTo>
                  <a:cubicBezTo>
                    <a:pt x="463" y="617"/>
                    <a:pt x="476" y="611"/>
                    <a:pt x="488" y="604"/>
                  </a:cubicBezTo>
                  <a:cubicBezTo>
                    <a:pt x="490" y="602"/>
                    <a:pt x="494" y="603"/>
                    <a:pt x="495" y="606"/>
                  </a:cubicBezTo>
                  <a:cubicBezTo>
                    <a:pt x="496" y="608"/>
                    <a:pt x="496" y="612"/>
                    <a:pt x="493" y="613"/>
                  </a:cubicBezTo>
                  <a:cubicBezTo>
                    <a:pt x="481" y="620"/>
                    <a:pt x="468" y="627"/>
                    <a:pt x="455" y="632"/>
                  </a:cubicBezTo>
                  <a:cubicBezTo>
                    <a:pt x="454" y="632"/>
                    <a:pt x="453" y="633"/>
                    <a:pt x="453" y="633"/>
                  </a:cubicBezTo>
                  <a:close/>
                  <a:moveTo>
                    <a:pt x="167" y="614"/>
                  </a:moveTo>
                  <a:cubicBezTo>
                    <a:pt x="166" y="614"/>
                    <a:pt x="165" y="614"/>
                    <a:pt x="165" y="613"/>
                  </a:cubicBezTo>
                  <a:cubicBezTo>
                    <a:pt x="152" y="606"/>
                    <a:pt x="140" y="598"/>
                    <a:pt x="129" y="589"/>
                  </a:cubicBezTo>
                  <a:cubicBezTo>
                    <a:pt x="127" y="588"/>
                    <a:pt x="126" y="584"/>
                    <a:pt x="128" y="582"/>
                  </a:cubicBezTo>
                  <a:cubicBezTo>
                    <a:pt x="130" y="580"/>
                    <a:pt x="133" y="579"/>
                    <a:pt x="135" y="581"/>
                  </a:cubicBezTo>
                  <a:cubicBezTo>
                    <a:pt x="146" y="589"/>
                    <a:pt x="158" y="597"/>
                    <a:pt x="170" y="604"/>
                  </a:cubicBezTo>
                  <a:cubicBezTo>
                    <a:pt x="172" y="606"/>
                    <a:pt x="173" y="609"/>
                    <a:pt x="172" y="611"/>
                  </a:cubicBezTo>
                  <a:cubicBezTo>
                    <a:pt x="171" y="613"/>
                    <a:pt x="169" y="614"/>
                    <a:pt x="167" y="614"/>
                  </a:cubicBezTo>
                  <a:close/>
                  <a:moveTo>
                    <a:pt x="526" y="590"/>
                  </a:moveTo>
                  <a:cubicBezTo>
                    <a:pt x="524" y="590"/>
                    <a:pt x="522" y="590"/>
                    <a:pt x="521" y="588"/>
                  </a:cubicBezTo>
                  <a:cubicBezTo>
                    <a:pt x="520" y="586"/>
                    <a:pt x="520" y="583"/>
                    <a:pt x="522" y="581"/>
                  </a:cubicBezTo>
                  <a:cubicBezTo>
                    <a:pt x="533" y="572"/>
                    <a:pt x="544" y="563"/>
                    <a:pt x="554" y="553"/>
                  </a:cubicBezTo>
                  <a:cubicBezTo>
                    <a:pt x="556" y="551"/>
                    <a:pt x="559" y="551"/>
                    <a:pt x="561" y="553"/>
                  </a:cubicBezTo>
                  <a:cubicBezTo>
                    <a:pt x="563" y="555"/>
                    <a:pt x="563" y="559"/>
                    <a:pt x="561" y="561"/>
                  </a:cubicBezTo>
                  <a:cubicBezTo>
                    <a:pt x="551" y="571"/>
                    <a:pt x="540" y="580"/>
                    <a:pt x="529" y="589"/>
                  </a:cubicBezTo>
                  <a:cubicBezTo>
                    <a:pt x="528" y="590"/>
                    <a:pt x="527" y="590"/>
                    <a:pt x="526" y="590"/>
                  </a:cubicBezTo>
                  <a:close/>
                  <a:moveTo>
                    <a:pt x="100" y="563"/>
                  </a:moveTo>
                  <a:cubicBezTo>
                    <a:pt x="99" y="563"/>
                    <a:pt x="98" y="562"/>
                    <a:pt x="97" y="561"/>
                  </a:cubicBezTo>
                  <a:cubicBezTo>
                    <a:pt x="86" y="551"/>
                    <a:pt x="77" y="540"/>
                    <a:pt x="68" y="529"/>
                  </a:cubicBezTo>
                  <a:cubicBezTo>
                    <a:pt x="66" y="526"/>
                    <a:pt x="67" y="523"/>
                    <a:pt x="69" y="521"/>
                  </a:cubicBezTo>
                  <a:cubicBezTo>
                    <a:pt x="71" y="520"/>
                    <a:pt x="75" y="520"/>
                    <a:pt x="77" y="522"/>
                  </a:cubicBezTo>
                  <a:cubicBezTo>
                    <a:pt x="85" y="533"/>
                    <a:pt x="94" y="544"/>
                    <a:pt x="104" y="554"/>
                  </a:cubicBezTo>
                  <a:cubicBezTo>
                    <a:pt x="106" y="556"/>
                    <a:pt x="106" y="559"/>
                    <a:pt x="104" y="561"/>
                  </a:cubicBezTo>
                  <a:cubicBezTo>
                    <a:pt x="103" y="562"/>
                    <a:pt x="102" y="563"/>
                    <a:pt x="100" y="563"/>
                  </a:cubicBezTo>
                  <a:close/>
                  <a:moveTo>
                    <a:pt x="585" y="531"/>
                  </a:moveTo>
                  <a:cubicBezTo>
                    <a:pt x="584" y="531"/>
                    <a:pt x="583" y="530"/>
                    <a:pt x="582" y="529"/>
                  </a:cubicBezTo>
                  <a:cubicBezTo>
                    <a:pt x="580" y="528"/>
                    <a:pt x="579" y="524"/>
                    <a:pt x="581" y="522"/>
                  </a:cubicBezTo>
                  <a:cubicBezTo>
                    <a:pt x="589" y="511"/>
                    <a:pt x="597" y="499"/>
                    <a:pt x="604" y="488"/>
                  </a:cubicBezTo>
                  <a:cubicBezTo>
                    <a:pt x="606" y="485"/>
                    <a:pt x="609" y="484"/>
                    <a:pt x="611" y="486"/>
                  </a:cubicBezTo>
                  <a:cubicBezTo>
                    <a:pt x="614" y="487"/>
                    <a:pt x="615" y="490"/>
                    <a:pt x="613" y="493"/>
                  </a:cubicBezTo>
                  <a:cubicBezTo>
                    <a:pt x="606" y="505"/>
                    <a:pt x="598" y="517"/>
                    <a:pt x="589" y="529"/>
                  </a:cubicBezTo>
                  <a:cubicBezTo>
                    <a:pt x="588" y="530"/>
                    <a:pt x="587" y="531"/>
                    <a:pt x="585" y="531"/>
                  </a:cubicBezTo>
                  <a:close/>
                  <a:moveTo>
                    <a:pt x="49" y="496"/>
                  </a:moveTo>
                  <a:cubicBezTo>
                    <a:pt x="47" y="496"/>
                    <a:pt x="45" y="495"/>
                    <a:pt x="44" y="493"/>
                  </a:cubicBezTo>
                  <a:cubicBezTo>
                    <a:pt x="37" y="481"/>
                    <a:pt x="31" y="468"/>
                    <a:pt x="25" y="455"/>
                  </a:cubicBezTo>
                  <a:cubicBezTo>
                    <a:pt x="24" y="452"/>
                    <a:pt x="25" y="449"/>
                    <a:pt x="28" y="448"/>
                  </a:cubicBezTo>
                  <a:cubicBezTo>
                    <a:pt x="31" y="447"/>
                    <a:pt x="34" y="448"/>
                    <a:pt x="35" y="451"/>
                  </a:cubicBezTo>
                  <a:cubicBezTo>
                    <a:pt x="40" y="463"/>
                    <a:pt x="46" y="476"/>
                    <a:pt x="53" y="488"/>
                  </a:cubicBezTo>
                  <a:cubicBezTo>
                    <a:pt x="55" y="490"/>
                    <a:pt x="54" y="494"/>
                    <a:pt x="51" y="495"/>
                  </a:cubicBezTo>
                  <a:cubicBezTo>
                    <a:pt x="51" y="495"/>
                    <a:pt x="50" y="496"/>
                    <a:pt x="49" y="496"/>
                  </a:cubicBezTo>
                  <a:close/>
                  <a:moveTo>
                    <a:pt x="627" y="458"/>
                  </a:moveTo>
                  <a:cubicBezTo>
                    <a:pt x="627" y="458"/>
                    <a:pt x="626" y="457"/>
                    <a:pt x="625" y="457"/>
                  </a:cubicBezTo>
                  <a:cubicBezTo>
                    <a:pt x="623" y="456"/>
                    <a:pt x="621" y="453"/>
                    <a:pt x="623" y="450"/>
                  </a:cubicBezTo>
                  <a:cubicBezTo>
                    <a:pt x="628" y="437"/>
                    <a:pt x="632" y="424"/>
                    <a:pt x="636" y="411"/>
                  </a:cubicBezTo>
                  <a:cubicBezTo>
                    <a:pt x="637" y="408"/>
                    <a:pt x="640" y="406"/>
                    <a:pt x="642" y="407"/>
                  </a:cubicBezTo>
                  <a:cubicBezTo>
                    <a:pt x="645" y="408"/>
                    <a:pt x="647" y="411"/>
                    <a:pt x="646" y="414"/>
                  </a:cubicBezTo>
                  <a:cubicBezTo>
                    <a:pt x="642" y="427"/>
                    <a:pt x="638" y="441"/>
                    <a:pt x="632" y="454"/>
                  </a:cubicBezTo>
                  <a:cubicBezTo>
                    <a:pt x="631" y="456"/>
                    <a:pt x="630" y="458"/>
                    <a:pt x="627" y="458"/>
                  </a:cubicBezTo>
                  <a:close/>
                  <a:moveTo>
                    <a:pt x="16" y="418"/>
                  </a:moveTo>
                  <a:cubicBezTo>
                    <a:pt x="14" y="418"/>
                    <a:pt x="12" y="416"/>
                    <a:pt x="11" y="414"/>
                  </a:cubicBezTo>
                  <a:cubicBezTo>
                    <a:pt x="8" y="400"/>
                    <a:pt x="5" y="386"/>
                    <a:pt x="3" y="372"/>
                  </a:cubicBezTo>
                  <a:cubicBezTo>
                    <a:pt x="3" y="369"/>
                    <a:pt x="5" y="366"/>
                    <a:pt x="8" y="366"/>
                  </a:cubicBezTo>
                  <a:cubicBezTo>
                    <a:pt x="10" y="365"/>
                    <a:pt x="13" y="367"/>
                    <a:pt x="13" y="370"/>
                  </a:cubicBezTo>
                  <a:cubicBezTo>
                    <a:pt x="15" y="384"/>
                    <a:pt x="18" y="398"/>
                    <a:pt x="22" y="411"/>
                  </a:cubicBezTo>
                  <a:cubicBezTo>
                    <a:pt x="22" y="414"/>
                    <a:pt x="21" y="417"/>
                    <a:pt x="18" y="418"/>
                  </a:cubicBezTo>
                  <a:cubicBezTo>
                    <a:pt x="17" y="418"/>
                    <a:pt x="17" y="418"/>
                    <a:pt x="16" y="418"/>
                  </a:cubicBezTo>
                  <a:close/>
                  <a:moveTo>
                    <a:pt x="649" y="376"/>
                  </a:moveTo>
                  <a:cubicBezTo>
                    <a:pt x="649" y="376"/>
                    <a:pt x="649" y="376"/>
                    <a:pt x="649" y="376"/>
                  </a:cubicBezTo>
                  <a:cubicBezTo>
                    <a:pt x="646" y="376"/>
                    <a:pt x="644" y="373"/>
                    <a:pt x="644" y="370"/>
                  </a:cubicBezTo>
                  <a:cubicBezTo>
                    <a:pt x="646" y="356"/>
                    <a:pt x="647" y="342"/>
                    <a:pt x="647" y="329"/>
                  </a:cubicBezTo>
                  <a:cubicBezTo>
                    <a:pt x="647" y="328"/>
                    <a:pt x="647" y="328"/>
                    <a:pt x="647" y="328"/>
                  </a:cubicBezTo>
                  <a:cubicBezTo>
                    <a:pt x="647" y="325"/>
                    <a:pt x="649" y="322"/>
                    <a:pt x="652" y="322"/>
                  </a:cubicBezTo>
                  <a:cubicBezTo>
                    <a:pt x="655" y="322"/>
                    <a:pt x="657" y="325"/>
                    <a:pt x="657" y="328"/>
                  </a:cubicBezTo>
                  <a:cubicBezTo>
                    <a:pt x="657" y="329"/>
                    <a:pt x="657" y="329"/>
                    <a:pt x="657" y="329"/>
                  </a:cubicBezTo>
                  <a:cubicBezTo>
                    <a:pt x="657" y="343"/>
                    <a:pt x="656" y="357"/>
                    <a:pt x="654" y="371"/>
                  </a:cubicBezTo>
                  <a:cubicBezTo>
                    <a:pt x="654" y="374"/>
                    <a:pt x="652" y="376"/>
                    <a:pt x="649" y="376"/>
                  </a:cubicBezTo>
                  <a:close/>
                  <a:moveTo>
                    <a:pt x="5" y="334"/>
                  </a:moveTo>
                  <a:cubicBezTo>
                    <a:pt x="2" y="334"/>
                    <a:pt x="0" y="332"/>
                    <a:pt x="0" y="329"/>
                  </a:cubicBezTo>
                  <a:cubicBezTo>
                    <a:pt x="0" y="329"/>
                    <a:pt x="0" y="329"/>
                    <a:pt x="0" y="329"/>
                  </a:cubicBezTo>
                  <a:cubicBezTo>
                    <a:pt x="0" y="314"/>
                    <a:pt x="1" y="300"/>
                    <a:pt x="3" y="286"/>
                  </a:cubicBezTo>
                  <a:cubicBezTo>
                    <a:pt x="3" y="283"/>
                    <a:pt x="6" y="281"/>
                    <a:pt x="9" y="281"/>
                  </a:cubicBezTo>
                  <a:cubicBezTo>
                    <a:pt x="12" y="282"/>
                    <a:pt x="14" y="284"/>
                    <a:pt x="13" y="287"/>
                  </a:cubicBezTo>
                  <a:cubicBezTo>
                    <a:pt x="12" y="301"/>
                    <a:pt x="11" y="315"/>
                    <a:pt x="11" y="329"/>
                  </a:cubicBezTo>
                  <a:cubicBezTo>
                    <a:pt x="11" y="329"/>
                    <a:pt x="11" y="329"/>
                    <a:pt x="11" y="329"/>
                  </a:cubicBezTo>
                  <a:cubicBezTo>
                    <a:pt x="11" y="332"/>
                    <a:pt x="8" y="334"/>
                    <a:pt x="5" y="334"/>
                  </a:cubicBezTo>
                  <a:close/>
                  <a:moveTo>
                    <a:pt x="649" y="291"/>
                  </a:moveTo>
                  <a:cubicBezTo>
                    <a:pt x="647" y="291"/>
                    <a:pt x="644" y="289"/>
                    <a:pt x="644" y="286"/>
                  </a:cubicBezTo>
                  <a:cubicBezTo>
                    <a:pt x="642" y="273"/>
                    <a:pt x="639" y="259"/>
                    <a:pt x="636" y="246"/>
                  </a:cubicBezTo>
                  <a:cubicBezTo>
                    <a:pt x="635" y="243"/>
                    <a:pt x="637" y="240"/>
                    <a:pt x="639" y="239"/>
                  </a:cubicBezTo>
                  <a:cubicBezTo>
                    <a:pt x="642" y="238"/>
                    <a:pt x="645" y="240"/>
                    <a:pt x="646" y="243"/>
                  </a:cubicBezTo>
                  <a:cubicBezTo>
                    <a:pt x="650" y="257"/>
                    <a:pt x="652" y="271"/>
                    <a:pt x="654" y="285"/>
                  </a:cubicBezTo>
                  <a:cubicBezTo>
                    <a:pt x="655" y="288"/>
                    <a:pt x="653" y="290"/>
                    <a:pt x="650" y="291"/>
                  </a:cubicBezTo>
                  <a:cubicBezTo>
                    <a:pt x="650" y="291"/>
                    <a:pt x="649" y="291"/>
                    <a:pt x="649" y="291"/>
                  </a:cubicBezTo>
                  <a:close/>
                  <a:moveTo>
                    <a:pt x="16" y="251"/>
                  </a:moveTo>
                  <a:cubicBezTo>
                    <a:pt x="16" y="251"/>
                    <a:pt x="15" y="250"/>
                    <a:pt x="15" y="250"/>
                  </a:cubicBezTo>
                  <a:cubicBezTo>
                    <a:pt x="12" y="250"/>
                    <a:pt x="10" y="247"/>
                    <a:pt x="11" y="244"/>
                  </a:cubicBezTo>
                  <a:cubicBezTo>
                    <a:pt x="15" y="230"/>
                    <a:pt x="19" y="216"/>
                    <a:pt x="25" y="203"/>
                  </a:cubicBezTo>
                  <a:cubicBezTo>
                    <a:pt x="26" y="200"/>
                    <a:pt x="29" y="199"/>
                    <a:pt x="32" y="200"/>
                  </a:cubicBezTo>
                  <a:cubicBezTo>
                    <a:pt x="35" y="201"/>
                    <a:pt x="36" y="204"/>
                    <a:pt x="35" y="207"/>
                  </a:cubicBezTo>
                  <a:cubicBezTo>
                    <a:pt x="29" y="220"/>
                    <a:pt x="25" y="233"/>
                    <a:pt x="21" y="247"/>
                  </a:cubicBezTo>
                  <a:cubicBezTo>
                    <a:pt x="21" y="249"/>
                    <a:pt x="19" y="251"/>
                    <a:pt x="16" y="251"/>
                  </a:cubicBezTo>
                  <a:close/>
                  <a:moveTo>
                    <a:pt x="627" y="209"/>
                  </a:moveTo>
                  <a:cubicBezTo>
                    <a:pt x="625" y="209"/>
                    <a:pt x="623" y="208"/>
                    <a:pt x="622" y="206"/>
                  </a:cubicBezTo>
                  <a:cubicBezTo>
                    <a:pt x="617" y="193"/>
                    <a:pt x="611" y="181"/>
                    <a:pt x="604" y="169"/>
                  </a:cubicBezTo>
                  <a:cubicBezTo>
                    <a:pt x="602" y="166"/>
                    <a:pt x="603" y="163"/>
                    <a:pt x="606" y="162"/>
                  </a:cubicBezTo>
                  <a:cubicBezTo>
                    <a:pt x="608" y="160"/>
                    <a:pt x="611" y="161"/>
                    <a:pt x="613" y="164"/>
                  </a:cubicBezTo>
                  <a:cubicBezTo>
                    <a:pt x="620" y="176"/>
                    <a:pt x="627" y="189"/>
                    <a:pt x="632" y="202"/>
                  </a:cubicBezTo>
                  <a:cubicBezTo>
                    <a:pt x="633" y="205"/>
                    <a:pt x="632" y="208"/>
                    <a:pt x="629" y="209"/>
                  </a:cubicBezTo>
                  <a:cubicBezTo>
                    <a:pt x="629" y="209"/>
                    <a:pt x="628" y="209"/>
                    <a:pt x="627" y="209"/>
                  </a:cubicBezTo>
                  <a:close/>
                  <a:moveTo>
                    <a:pt x="48" y="173"/>
                  </a:moveTo>
                  <a:cubicBezTo>
                    <a:pt x="48" y="173"/>
                    <a:pt x="47" y="172"/>
                    <a:pt x="46" y="172"/>
                  </a:cubicBezTo>
                  <a:cubicBezTo>
                    <a:pt x="43" y="170"/>
                    <a:pt x="42" y="167"/>
                    <a:pt x="44" y="165"/>
                  </a:cubicBezTo>
                  <a:cubicBezTo>
                    <a:pt x="51" y="152"/>
                    <a:pt x="59" y="140"/>
                    <a:pt x="68" y="129"/>
                  </a:cubicBezTo>
                  <a:cubicBezTo>
                    <a:pt x="70" y="126"/>
                    <a:pt x="73" y="126"/>
                    <a:pt x="75" y="128"/>
                  </a:cubicBezTo>
                  <a:cubicBezTo>
                    <a:pt x="78" y="130"/>
                    <a:pt x="78" y="133"/>
                    <a:pt x="76" y="135"/>
                  </a:cubicBezTo>
                  <a:cubicBezTo>
                    <a:pt x="68" y="146"/>
                    <a:pt x="60" y="158"/>
                    <a:pt x="53" y="170"/>
                  </a:cubicBezTo>
                  <a:cubicBezTo>
                    <a:pt x="52" y="172"/>
                    <a:pt x="50" y="173"/>
                    <a:pt x="48" y="173"/>
                  </a:cubicBezTo>
                  <a:close/>
                  <a:moveTo>
                    <a:pt x="585" y="137"/>
                  </a:moveTo>
                  <a:cubicBezTo>
                    <a:pt x="583" y="137"/>
                    <a:pt x="582" y="136"/>
                    <a:pt x="581" y="134"/>
                  </a:cubicBezTo>
                  <a:cubicBezTo>
                    <a:pt x="572" y="124"/>
                    <a:pt x="563" y="113"/>
                    <a:pt x="553" y="103"/>
                  </a:cubicBezTo>
                  <a:cubicBezTo>
                    <a:pt x="551" y="101"/>
                    <a:pt x="551" y="98"/>
                    <a:pt x="553" y="96"/>
                  </a:cubicBezTo>
                  <a:cubicBezTo>
                    <a:pt x="555" y="94"/>
                    <a:pt x="559" y="94"/>
                    <a:pt x="561" y="96"/>
                  </a:cubicBezTo>
                  <a:cubicBezTo>
                    <a:pt x="571" y="106"/>
                    <a:pt x="580" y="117"/>
                    <a:pt x="589" y="128"/>
                  </a:cubicBezTo>
                  <a:cubicBezTo>
                    <a:pt x="591" y="130"/>
                    <a:pt x="590" y="134"/>
                    <a:pt x="588" y="135"/>
                  </a:cubicBezTo>
                  <a:cubicBezTo>
                    <a:pt x="587" y="136"/>
                    <a:pt x="586" y="137"/>
                    <a:pt x="585" y="137"/>
                  </a:cubicBezTo>
                  <a:close/>
                  <a:moveTo>
                    <a:pt x="100" y="106"/>
                  </a:moveTo>
                  <a:cubicBezTo>
                    <a:pt x="98" y="106"/>
                    <a:pt x="97" y="105"/>
                    <a:pt x="96" y="104"/>
                  </a:cubicBezTo>
                  <a:cubicBezTo>
                    <a:pt x="94" y="102"/>
                    <a:pt x="94" y="99"/>
                    <a:pt x="96" y="96"/>
                  </a:cubicBezTo>
                  <a:cubicBezTo>
                    <a:pt x="106" y="86"/>
                    <a:pt x="117" y="77"/>
                    <a:pt x="128" y="68"/>
                  </a:cubicBezTo>
                  <a:cubicBezTo>
                    <a:pt x="131" y="66"/>
                    <a:pt x="134" y="67"/>
                    <a:pt x="136" y="69"/>
                  </a:cubicBezTo>
                  <a:cubicBezTo>
                    <a:pt x="138" y="71"/>
                    <a:pt x="137" y="75"/>
                    <a:pt x="135" y="76"/>
                  </a:cubicBezTo>
                  <a:cubicBezTo>
                    <a:pt x="124" y="85"/>
                    <a:pt x="113" y="94"/>
                    <a:pt x="104" y="104"/>
                  </a:cubicBezTo>
                  <a:cubicBezTo>
                    <a:pt x="103" y="105"/>
                    <a:pt x="101" y="106"/>
                    <a:pt x="100" y="106"/>
                  </a:cubicBezTo>
                  <a:close/>
                  <a:moveTo>
                    <a:pt x="525" y="77"/>
                  </a:moveTo>
                  <a:cubicBezTo>
                    <a:pt x="524" y="77"/>
                    <a:pt x="523" y="77"/>
                    <a:pt x="522" y="76"/>
                  </a:cubicBezTo>
                  <a:cubicBezTo>
                    <a:pt x="511" y="67"/>
                    <a:pt x="499" y="60"/>
                    <a:pt x="487" y="53"/>
                  </a:cubicBezTo>
                  <a:cubicBezTo>
                    <a:pt x="485" y="51"/>
                    <a:pt x="484" y="48"/>
                    <a:pt x="485" y="46"/>
                  </a:cubicBezTo>
                  <a:cubicBezTo>
                    <a:pt x="487" y="43"/>
                    <a:pt x="490" y="42"/>
                    <a:pt x="492" y="44"/>
                  </a:cubicBezTo>
                  <a:cubicBezTo>
                    <a:pt x="505" y="51"/>
                    <a:pt x="517" y="59"/>
                    <a:pt x="528" y="67"/>
                  </a:cubicBezTo>
                  <a:cubicBezTo>
                    <a:pt x="531" y="69"/>
                    <a:pt x="531" y="73"/>
                    <a:pt x="529" y="75"/>
                  </a:cubicBezTo>
                  <a:cubicBezTo>
                    <a:pt x="528" y="76"/>
                    <a:pt x="527" y="77"/>
                    <a:pt x="525" y="77"/>
                  </a:cubicBezTo>
                  <a:close/>
                  <a:moveTo>
                    <a:pt x="167" y="54"/>
                  </a:moveTo>
                  <a:cubicBezTo>
                    <a:pt x="165" y="54"/>
                    <a:pt x="163" y="53"/>
                    <a:pt x="162" y="51"/>
                  </a:cubicBezTo>
                  <a:cubicBezTo>
                    <a:pt x="161" y="49"/>
                    <a:pt x="161" y="46"/>
                    <a:pt x="164" y="44"/>
                  </a:cubicBezTo>
                  <a:cubicBezTo>
                    <a:pt x="176" y="37"/>
                    <a:pt x="189" y="31"/>
                    <a:pt x="202" y="25"/>
                  </a:cubicBezTo>
                  <a:cubicBezTo>
                    <a:pt x="205" y="24"/>
                    <a:pt x="208" y="25"/>
                    <a:pt x="209" y="28"/>
                  </a:cubicBezTo>
                  <a:cubicBezTo>
                    <a:pt x="211" y="31"/>
                    <a:pt x="209" y="34"/>
                    <a:pt x="207" y="35"/>
                  </a:cubicBezTo>
                  <a:cubicBezTo>
                    <a:pt x="194" y="40"/>
                    <a:pt x="181" y="46"/>
                    <a:pt x="169" y="53"/>
                  </a:cubicBezTo>
                  <a:cubicBezTo>
                    <a:pt x="168" y="54"/>
                    <a:pt x="168" y="54"/>
                    <a:pt x="167" y="54"/>
                  </a:cubicBezTo>
                  <a:close/>
                  <a:moveTo>
                    <a:pt x="452" y="35"/>
                  </a:moveTo>
                  <a:cubicBezTo>
                    <a:pt x="451" y="35"/>
                    <a:pt x="451" y="35"/>
                    <a:pt x="450" y="34"/>
                  </a:cubicBezTo>
                  <a:cubicBezTo>
                    <a:pt x="437" y="29"/>
                    <a:pt x="424" y="25"/>
                    <a:pt x="410" y="21"/>
                  </a:cubicBezTo>
                  <a:cubicBezTo>
                    <a:pt x="408" y="20"/>
                    <a:pt x="406" y="18"/>
                    <a:pt x="407" y="15"/>
                  </a:cubicBezTo>
                  <a:cubicBezTo>
                    <a:pt x="407" y="12"/>
                    <a:pt x="410" y="10"/>
                    <a:pt x="413" y="11"/>
                  </a:cubicBezTo>
                  <a:cubicBezTo>
                    <a:pt x="427" y="15"/>
                    <a:pt x="441" y="19"/>
                    <a:pt x="454" y="25"/>
                  </a:cubicBezTo>
                  <a:cubicBezTo>
                    <a:pt x="457" y="26"/>
                    <a:pt x="458" y="29"/>
                    <a:pt x="457" y="32"/>
                  </a:cubicBezTo>
                  <a:cubicBezTo>
                    <a:pt x="456" y="34"/>
                    <a:pt x="454" y="35"/>
                    <a:pt x="452" y="35"/>
                  </a:cubicBezTo>
                  <a:close/>
                  <a:moveTo>
                    <a:pt x="244" y="22"/>
                  </a:moveTo>
                  <a:cubicBezTo>
                    <a:pt x="242" y="22"/>
                    <a:pt x="240" y="20"/>
                    <a:pt x="239" y="18"/>
                  </a:cubicBezTo>
                  <a:cubicBezTo>
                    <a:pt x="239" y="15"/>
                    <a:pt x="240" y="12"/>
                    <a:pt x="243" y="11"/>
                  </a:cubicBezTo>
                  <a:cubicBezTo>
                    <a:pt x="257" y="8"/>
                    <a:pt x="271" y="5"/>
                    <a:pt x="285" y="3"/>
                  </a:cubicBezTo>
                  <a:cubicBezTo>
                    <a:pt x="288" y="2"/>
                    <a:pt x="291" y="4"/>
                    <a:pt x="291" y="7"/>
                  </a:cubicBezTo>
                  <a:cubicBezTo>
                    <a:pt x="292" y="10"/>
                    <a:pt x="290" y="13"/>
                    <a:pt x="287" y="13"/>
                  </a:cubicBezTo>
                  <a:cubicBezTo>
                    <a:pt x="273" y="15"/>
                    <a:pt x="259" y="18"/>
                    <a:pt x="246" y="21"/>
                  </a:cubicBezTo>
                  <a:cubicBezTo>
                    <a:pt x="245" y="22"/>
                    <a:pt x="245" y="22"/>
                    <a:pt x="244" y="22"/>
                  </a:cubicBezTo>
                  <a:close/>
                  <a:moveTo>
                    <a:pt x="370" y="13"/>
                  </a:moveTo>
                  <a:cubicBezTo>
                    <a:pt x="370" y="13"/>
                    <a:pt x="370" y="13"/>
                    <a:pt x="370" y="13"/>
                  </a:cubicBezTo>
                  <a:cubicBezTo>
                    <a:pt x="356" y="11"/>
                    <a:pt x="342" y="11"/>
                    <a:pt x="329" y="11"/>
                  </a:cubicBezTo>
                  <a:cubicBezTo>
                    <a:pt x="328" y="11"/>
                    <a:pt x="328" y="11"/>
                    <a:pt x="328" y="11"/>
                  </a:cubicBezTo>
                  <a:cubicBezTo>
                    <a:pt x="325" y="11"/>
                    <a:pt x="323" y="8"/>
                    <a:pt x="323" y="5"/>
                  </a:cubicBezTo>
                  <a:cubicBezTo>
                    <a:pt x="323" y="2"/>
                    <a:pt x="325" y="0"/>
                    <a:pt x="328" y="0"/>
                  </a:cubicBezTo>
                  <a:cubicBezTo>
                    <a:pt x="329" y="0"/>
                    <a:pt x="329" y="0"/>
                    <a:pt x="329" y="0"/>
                  </a:cubicBezTo>
                  <a:cubicBezTo>
                    <a:pt x="343" y="0"/>
                    <a:pt x="357" y="1"/>
                    <a:pt x="371" y="3"/>
                  </a:cubicBezTo>
                  <a:cubicBezTo>
                    <a:pt x="374" y="3"/>
                    <a:pt x="376" y="6"/>
                    <a:pt x="376" y="9"/>
                  </a:cubicBezTo>
                  <a:cubicBezTo>
                    <a:pt x="375" y="11"/>
                    <a:pt x="373" y="13"/>
                    <a:pt x="37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 name="Group 2"/>
          <p:cNvGrpSpPr>
            <a:grpSpLocks/>
          </p:cNvGrpSpPr>
          <p:nvPr/>
        </p:nvGrpSpPr>
        <p:grpSpPr bwMode="auto">
          <a:xfrm>
            <a:off x="4181475" y="3690826"/>
            <a:ext cx="1235075" cy="1235075"/>
            <a:chOff x="4409832" y="3359282"/>
            <a:chExt cx="1235075" cy="1235075"/>
          </a:xfrm>
          <a:solidFill>
            <a:srgbClr val="1BCCD4"/>
          </a:solidFill>
        </p:grpSpPr>
        <p:sp>
          <p:nvSpPr>
            <p:cNvPr id="48153" name="Oval 9"/>
            <p:cNvSpPr>
              <a:spLocks noChangeArrowheads="1"/>
            </p:cNvSpPr>
            <p:nvPr/>
          </p:nvSpPr>
          <p:spPr bwMode="auto">
            <a:xfrm>
              <a:off x="4505082" y="3456120"/>
              <a:ext cx="1044575" cy="1041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4" name="Oval 21"/>
            <p:cNvSpPr>
              <a:spLocks noChangeArrowheads="1"/>
            </p:cNvSpPr>
            <p:nvPr/>
          </p:nvSpPr>
          <p:spPr bwMode="auto">
            <a:xfrm>
              <a:off x="4505082" y="3456120"/>
              <a:ext cx="1044575" cy="1041400"/>
            </a:xfrm>
            <a:prstGeom prst="ellipse">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48155" name="Rectangle 22"/>
            <p:cNvSpPr>
              <a:spLocks noChangeArrowheads="1"/>
            </p:cNvSpPr>
            <p:nvPr/>
          </p:nvSpPr>
          <p:spPr bwMode="auto">
            <a:xfrm>
              <a:off x="4865445" y="3605345"/>
              <a:ext cx="328616" cy="707886"/>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4600" dirty="0" smtClean="0">
                  <a:solidFill>
                    <a:srgbClr val="FFFFFF"/>
                  </a:solidFill>
                  <a:latin typeface="Lato" pitchFamily="34" charset="0"/>
                </a:rPr>
                <a:t>2</a:t>
              </a:r>
              <a:endParaRPr lang="en-US" altLang="en-US" dirty="0">
                <a:latin typeface="Arial" panose="020B0604020202020204" pitchFamily="34" charset="0"/>
              </a:endParaRPr>
            </a:p>
          </p:txBody>
        </p:sp>
        <p:sp>
          <p:nvSpPr>
            <p:cNvPr id="88" name="Freeform 23"/>
            <p:cNvSpPr>
              <a:spLocks noEditPoints="1"/>
            </p:cNvSpPr>
            <p:nvPr/>
          </p:nvSpPr>
          <p:spPr bwMode="auto">
            <a:xfrm>
              <a:off x="4409832" y="3359282"/>
              <a:ext cx="1235075" cy="1235075"/>
            </a:xfrm>
            <a:custGeom>
              <a:avLst/>
              <a:gdLst>
                <a:gd name="T0" fmla="*/ 282 w 657"/>
                <a:gd name="T1" fmla="*/ 649 h 657"/>
                <a:gd name="T2" fmla="*/ 329 w 657"/>
                <a:gd name="T3" fmla="*/ 657 h 657"/>
                <a:gd name="T4" fmla="*/ 411 w 657"/>
                <a:gd name="T5" fmla="*/ 636 h 657"/>
                <a:gd name="T6" fmla="*/ 371 w 657"/>
                <a:gd name="T7" fmla="*/ 655 h 657"/>
                <a:gd name="T8" fmla="*/ 200 w 657"/>
                <a:gd name="T9" fmla="*/ 626 h 657"/>
                <a:gd name="T10" fmla="*/ 245 w 657"/>
                <a:gd name="T11" fmla="*/ 647 h 657"/>
                <a:gd name="T12" fmla="*/ 488 w 657"/>
                <a:gd name="T13" fmla="*/ 604 h 657"/>
                <a:gd name="T14" fmla="*/ 453 w 657"/>
                <a:gd name="T15" fmla="*/ 633 h 657"/>
                <a:gd name="T16" fmla="*/ 128 w 657"/>
                <a:gd name="T17" fmla="*/ 582 h 657"/>
                <a:gd name="T18" fmla="*/ 167 w 657"/>
                <a:gd name="T19" fmla="*/ 614 h 657"/>
                <a:gd name="T20" fmla="*/ 554 w 657"/>
                <a:gd name="T21" fmla="*/ 554 h 657"/>
                <a:gd name="T22" fmla="*/ 526 w 657"/>
                <a:gd name="T23" fmla="*/ 591 h 657"/>
                <a:gd name="T24" fmla="*/ 69 w 657"/>
                <a:gd name="T25" fmla="*/ 522 h 657"/>
                <a:gd name="T26" fmla="*/ 100 w 657"/>
                <a:gd name="T27" fmla="*/ 563 h 657"/>
                <a:gd name="T28" fmla="*/ 604 w 657"/>
                <a:gd name="T29" fmla="*/ 488 h 657"/>
                <a:gd name="T30" fmla="*/ 585 w 657"/>
                <a:gd name="T31" fmla="*/ 531 h 657"/>
                <a:gd name="T32" fmla="*/ 28 w 657"/>
                <a:gd name="T33" fmla="*/ 448 h 657"/>
                <a:gd name="T34" fmla="*/ 49 w 657"/>
                <a:gd name="T35" fmla="*/ 496 h 657"/>
                <a:gd name="T36" fmla="*/ 636 w 657"/>
                <a:gd name="T37" fmla="*/ 411 h 657"/>
                <a:gd name="T38" fmla="*/ 628 w 657"/>
                <a:gd name="T39" fmla="*/ 458 h 657"/>
                <a:gd name="T40" fmla="*/ 8 w 657"/>
                <a:gd name="T41" fmla="*/ 366 h 657"/>
                <a:gd name="T42" fmla="*/ 17 w 657"/>
                <a:gd name="T43" fmla="*/ 418 h 657"/>
                <a:gd name="T44" fmla="*/ 647 w 657"/>
                <a:gd name="T45" fmla="*/ 329 h 657"/>
                <a:gd name="T46" fmla="*/ 657 w 657"/>
                <a:gd name="T47" fmla="*/ 329 h 657"/>
                <a:gd name="T48" fmla="*/ 0 w 657"/>
                <a:gd name="T49" fmla="*/ 329 h 657"/>
                <a:gd name="T50" fmla="*/ 14 w 657"/>
                <a:gd name="T51" fmla="*/ 288 h 657"/>
                <a:gd name="T52" fmla="*/ 649 w 657"/>
                <a:gd name="T53" fmla="*/ 291 h 657"/>
                <a:gd name="T54" fmla="*/ 646 w 657"/>
                <a:gd name="T55" fmla="*/ 243 h 657"/>
                <a:gd name="T56" fmla="*/ 16 w 657"/>
                <a:gd name="T57" fmla="*/ 251 h 657"/>
                <a:gd name="T58" fmla="*/ 32 w 657"/>
                <a:gd name="T59" fmla="*/ 201 h 657"/>
                <a:gd name="T60" fmla="*/ 627 w 657"/>
                <a:gd name="T61" fmla="*/ 210 h 657"/>
                <a:gd name="T62" fmla="*/ 613 w 657"/>
                <a:gd name="T63" fmla="*/ 164 h 657"/>
                <a:gd name="T64" fmla="*/ 49 w 657"/>
                <a:gd name="T65" fmla="*/ 173 h 657"/>
                <a:gd name="T66" fmla="*/ 75 w 657"/>
                <a:gd name="T67" fmla="*/ 128 h 657"/>
                <a:gd name="T68" fmla="*/ 585 w 657"/>
                <a:gd name="T69" fmla="*/ 137 h 657"/>
                <a:gd name="T70" fmla="*/ 561 w 657"/>
                <a:gd name="T71" fmla="*/ 96 h 657"/>
                <a:gd name="T72" fmla="*/ 100 w 657"/>
                <a:gd name="T73" fmla="*/ 106 h 657"/>
                <a:gd name="T74" fmla="*/ 136 w 657"/>
                <a:gd name="T75" fmla="*/ 69 h 657"/>
                <a:gd name="T76" fmla="*/ 525 w 657"/>
                <a:gd name="T77" fmla="*/ 77 h 657"/>
                <a:gd name="T78" fmla="*/ 493 w 657"/>
                <a:gd name="T79" fmla="*/ 44 h 657"/>
                <a:gd name="T80" fmla="*/ 167 w 657"/>
                <a:gd name="T81" fmla="*/ 54 h 657"/>
                <a:gd name="T82" fmla="*/ 210 w 657"/>
                <a:gd name="T83" fmla="*/ 28 h 657"/>
                <a:gd name="T84" fmla="*/ 452 w 657"/>
                <a:gd name="T85" fmla="*/ 35 h 657"/>
                <a:gd name="T86" fmla="*/ 413 w 657"/>
                <a:gd name="T87" fmla="*/ 11 h 657"/>
                <a:gd name="T88" fmla="*/ 245 w 657"/>
                <a:gd name="T89" fmla="*/ 22 h 657"/>
                <a:gd name="T90" fmla="*/ 291 w 657"/>
                <a:gd name="T91" fmla="*/ 8 h 657"/>
                <a:gd name="T92" fmla="*/ 371 w 657"/>
                <a:gd name="T93" fmla="*/ 14 h 657"/>
                <a:gd name="T94" fmla="*/ 323 w 657"/>
                <a:gd name="T95" fmla="*/ 6 h 657"/>
                <a:gd name="T96" fmla="*/ 376 w 657"/>
                <a:gd name="T97" fmla="*/ 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657">
                  <a:moveTo>
                    <a:pt x="329" y="657"/>
                  </a:moveTo>
                  <a:cubicBezTo>
                    <a:pt x="329" y="657"/>
                    <a:pt x="329" y="657"/>
                    <a:pt x="329" y="657"/>
                  </a:cubicBezTo>
                  <a:cubicBezTo>
                    <a:pt x="315" y="657"/>
                    <a:pt x="300" y="657"/>
                    <a:pt x="286" y="655"/>
                  </a:cubicBezTo>
                  <a:cubicBezTo>
                    <a:pt x="283" y="654"/>
                    <a:pt x="281" y="652"/>
                    <a:pt x="282" y="649"/>
                  </a:cubicBezTo>
                  <a:cubicBezTo>
                    <a:pt x="282" y="646"/>
                    <a:pt x="285" y="644"/>
                    <a:pt x="288" y="644"/>
                  </a:cubicBezTo>
                  <a:cubicBezTo>
                    <a:pt x="301" y="646"/>
                    <a:pt x="315" y="647"/>
                    <a:pt x="329" y="647"/>
                  </a:cubicBezTo>
                  <a:cubicBezTo>
                    <a:pt x="332" y="647"/>
                    <a:pt x="334" y="649"/>
                    <a:pt x="334" y="652"/>
                  </a:cubicBezTo>
                  <a:cubicBezTo>
                    <a:pt x="334" y="655"/>
                    <a:pt x="332" y="657"/>
                    <a:pt x="329" y="657"/>
                  </a:cubicBezTo>
                  <a:close/>
                  <a:moveTo>
                    <a:pt x="371" y="655"/>
                  </a:moveTo>
                  <a:cubicBezTo>
                    <a:pt x="369" y="655"/>
                    <a:pt x="366" y="653"/>
                    <a:pt x="366" y="650"/>
                  </a:cubicBezTo>
                  <a:cubicBezTo>
                    <a:pt x="366" y="647"/>
                    <a:pt x="368" y="645"/>
                    <a:pt x="371" y="644"/>
                  </a:cubicBezTo>
                  <a:cubicBezTo>
                    <a:pt x="384" y="642"/>
                    <a:pt x="398" y="640"/>
                    <a:pt x="411" y="636"/>
                  </a:cubicBezTo>
                  <a:cubicBezTo>
                    <a:pt x="414" y="635"/>
                    <a:pt x="417" y="637"/>
                    <a:pt x="418" y="640"/>
                  </a:cubicBezTo>
                  <a:cubicBezTo>
                    <a:pt x="419" y="643"/>
                    <a:pt x="417" y="646"/>
                    <a:pt x="414" y="646"/>
                  </a:cubicBezTo>
                  <a:cubicBezTo>
                    <a:pt x="400" y="650"/>
                    <a:pt x="386" y="653"/>
                    <a:pt x="372" y="655"/>
                  </a:cubicBezTo>
                  <a:cubicBezTo>
                    <a:pt x="372" y="655"/>
                    <a:pt x="371" y="655"/>
                    <a:pt x="371" y="655"/>
                  </a:cubicBezTo>
                  <a:close/>
                  <a:moveTo>
                    <a:pt x="245" y="647"/>
                  </a:moveTo>
                  <a:cubicBezTo>
                    <a:pt x="245" y="647"/>
                    <a:pt x="244" y="647"/>
                    <a:pt x="244" y="646"/>
                  </a:cubicBezTo>
                  <a:cubicBezTo>
                    <a:pt x="230" y="643"/>
                    <a:pt x="217" y="638"/>
                    <a:pt x="203" y="633"/>
                  </a:cubicBezTo>
                  <a:cubicBezTo>
                    <a:pt x="201" y="631"/>
                    <a:pt x="199" y="628"/>
                    <a:pt x="200" y="626"/>
                  </a:cubicBezTo>
                  <a:cubicBezTo>
                    <a:pt x="202" y="623"/>
                    <a:pt x="205" y="622"/>
                    <a:pt x="207" y="623"/>
                  </a:cubicBezTo>
                  <a:cubicBezTo>
                    <a:pt x="220" y="628"/>
                    <a:pt x="233" y="633"/>
                    <a:pt x="247" y="636"/>
                  </a:cubicBezTo>
                  <a:cubicBezTo>
                    <a:pt x="250" y="637"/>
                    <a:pt x="251" y="640"/>
                    <a:pt x="251" y="643"/>
                  </a:cubicBezTo>
                  <a:cubicBezTo>
                    <a:pt x="250" y="645"/>
                    <a:pt x="248" y="647"/>
                    <a:pt x="245" y="647"/>
                  </a:cubicBezTo>
                  <a:close/>
                  <a:moveTo>
                    <a:pt x="453" y="633"/>
                  </a:moveTo>
                  <a:cubicBezTo>
                    <a:pt x="451" y="633"/>
                    <a:pt x="449" y="632"/>
                    <a:pt x="448" y="630"/>
                  </a:cubicBezTo>
                  <a:cubicBezTo>
                    <a:pt x="447" y="627"/>
                    <a:pt x="448" y="624"/>
                    <a:pt x="451" y="623"/>
                  </a:cubicBezTo>
                  <a:cubicBezTo>
                    <a:pt x="463" y="617"/>
                    <a:pt x="476" y="611"/>
                    <a:pt x="488" y="604"/>
                  </a:cubicBezTo>
                  <a:cubicBezTo>
                    <a:pt x="490" y="603"/>
                    <a:pt x="494" y="604"/>
                    <a:pt x="495" y="606"/>
                  </a:cubicBezTo>
                  <a:cubicBezTo>
                    <a:pt x="497" y="609"/>
                    <a:pt x="496" y="612"/>
                    <a:pt x="493" y="613"/>
                  </a:cubicBezTo>
                  <a:cubicBezTo>
                    <a:pt x="481" y="621"/>
                    <a:pt x="468" y="627"/>
                    <a:pt x="455" y="632"/>
                  </a:cubicBezTo>
                  <a:cubicBezTo>
                    <a:pt x="454" y="633"/>
                    <a:pt x="453" y="633"/>
                    <a:pt x="453" y="633"/>
                  </a:cubicBezTo>
                  <a:close/>
                  <a:moveTo>
                    <a:pt x="167" y="614"/>
                  </a:moveTo>
                  <a:cubicBezTo>
                    <a:pt x="166" y="614"/>
                    <a:pt x="166" y="614"/>
                    <a:pt x="165" y="614"/>
                  </a:cubicBezTo>
                  <a:cubicBezTo>
                    <a:pt x="152" y="606"/>
                    <a:pt x="140" y="598"/>
                    <a:pt x="129" y="590"/>
                  </a:cubicBezTo>
                  <a:cubicBezTo>
                    <a:pt x="127" y="588"/>
                    <a:pt x="126" y="585"/>
                    <a:pt x="128" y="582"/>
                  </a:cubicBezTo>
                  <a:cubicBezTo>
                    <a:pt x="130" y="580"/>
                    <a:pt x="133" y="579"/>
                    <a:pt x="135" y="581"/>
                  </a:cubicBezTo>
                  <a:cubicBezTo>
                    <a:pt x="146" y="590"/>
                    <a:pt x="158" y="597"/>
                    <a:pt x="170" y="604"/>
                  </a:cubicBezTo>
                  <a:cubicBezTo>
                    <a:pt x="173" y="606"/>
                    <a:pt x="173" y="609"/>
                    <a:pt x="172" y="612"/>
                  </a:cubicBezTo>
                  <a:cubicBezTo>
                    <a:pt x="171" y="613"/>
                    <a:pt x="169" y="614"/>
                    <a:pt x="167" y="614"/>
                  </a:cubicBezTo>
                  <a:close/>
                  <a:moveTo>
                    <a:pt x="526" y="591"/>
                  </a:moveTo>
                  <a:cubicBezTo>
                    <a:pt x="524" y="591"/>
                    <a:pt x="523" y="590"/>
                    <a:pt x="522" y="589"/>
                  </a:cubicBezTo>
                  <a:cubicBezTo>
                    <a:pt x="520" y="586"/>
                    <a:pt x="520" y="583"/>
                    <a:pt x="522" y="581"/>
                  </a:cubicBezTo>
                  <a:cubicBezTo>
                    <a:pt x="533" y="573"/>
                    <a:pt x="544" y="563"/>
                    <a:pt x="554" y="554"/>
                  </a:cubicBezTo>
                  <a:cubicBezTo>
                    <a:pt x="556" y="552"/>
                    <a:pt x="559" y="552"/>
                    <a:pt x="561" y="554"/>
                  </a:cubicBezTo>
                  <a:cubicBezTo>
                    <a:pt x="563" y="556"/>
                    <a:pt x="563" y="559"/>
                    <a:pt x="561" y="561"/>
                  </a:cubicBezTo>
                  <a:cubicBezTo>
                    <a:pt x="551" y="571"/>
                    <a:pt x="540" y="581"/>
                    <a:pt x="529" y="590"/>
                  </a:cubicBezTo>
                  <a:cubicBezTo>
                    <a:pt x="528" y="590"/>
                    <a:pt x="527" y="591"/>
                    <a:pt x="526" y="591"/>
                  </a:cubicBezTo>
                  <a:close/>
                  <a:moveTo>
                    <a:pt x="100" y="563"/>
                  </a:moveTo>
                  <a:cubicBezTo>
                    <a:pt x="99" y="563"/>
                    <a:pt x="98" y="562"/>
                    <a:pt x="97" y="561"/>
                  </a:cubicBezTo>
                  <a:cubicBezTo>
                    <a:pt x="87" y="551"/>
                    <a:pt x="77" y="540"/>
                    <a:pt x="68" y="529"/>
                  </a:cubicBezTo>
                  <a:cubicBezTo>
                    <a:pt x="67" y="527"/>
                    <a:pt x="67" y="523"/>
                    <a:pt x="69" y="522"/>
                  </a:cubicBezTo>
                  <a:cubicBezTo>
                    <a:pt x="72" y="520"/>
                    <a:pt x="75" y="520"/>
                    <a:pt x="77" y="523"/>
                  </a:cubicBezTo>
                  <a:cubicBezTo>
                    <a:pt x="85" y="534"/>
                    <a:pt x="94" y="544"/>
                    <a:pt x="104" y="554"/>
                  </a:cubicBezTo>
                  <a:cubicBezTo>
                    <a:pt x="106" y="556"/>
                    <a:pt x="106" y="559"/>
                    <a:pt x="104" y="561"/>
                  </a:cubicBezTo>
                  <a:cubicBezTo>
                    <a:pt x="103" y="562"/>
                    <a:pt x="102" y="563"/>
                    <a:pt x="100" y="563"/>
                  </a:cubicBezTo>
                  <a:close/>
                  <a:moveTo>
                    <a:pt x="585" y="531"/>
                  </a:moveTo>
                  <a:cubicBezTo>
                    <a:pt x="584" y="531"/>
                    <a:pt x="583" y="531"/>
                    <a:pt x="582" y="530"/>
                  </a:cubicBezTo>
                  <a:cubicBezTo>
                    <a:pt x="580" y="528"/>
                    <a:pt x="579" y="525"/>
                    <a:pt x="581" y="522"/>
                  </a:cubicBezTo>
                  <a:cubicBezTo>
                    <a:pt x="590" y="511"/>
                    <a:pt x="597" y="500"/>
                    <a:pt x="604" y="488"/>
                  </a:cubicBezTo>
                  <a:cubicBezTo>
                    <a:pt x="606" y="485"/>
                    <a:pt x="609" y="484"/>
                    <a:pt x="612" y="486"/>
                  </a:cubicBezTo>
                  <a:cubicBezTo>
                    <a:pt x="614" y="487"/>
                    <a:pt x="615" y="491"/>
                    <a:pt x="613" y="493"/>
                  </a:cubicBezTo>
                  <a:cubicBezTo>
                    <a:pt x="606" y="506"/>
                    <a:pt x="598" y="518"/>
                    <a:pt x="590" y="529"/>
                  </a:cubicBezTo>
                  <a:cubicBezTo>
                    <a:pt x="589" y="530"/>
                    <a:pt x="587" y="531"/>
                    <a:pt x="585" y="531"/>
                  </a:cubicBezTo>
                  <a:close/>
                  <a:moveTo>
                    <a:pt x="49" y="496"/>
                  </a:moveTo>
                  <a:cubicBezTo>
                    <a:pt x="47" y="496"/>
                    <a:pt x="45" y="495"/>
                    <a:pt x="44" y="493"/>
                  </a:cubicBezTo>
                  <a:cubicBezTo>
                    <a:pt x="37" y="481"/>
                    <a:pt x="31" y="468"/>
                    <a:pt x="25" y="455"/>
                  </a:cubicBezTo>
                  <a:cubicBezTo>
                    <a:pt x="24" y="452"/>
                    <a:pt x="26" y="449"/>
                    <a:pt x="28" y="448"/>
                  </a:cubicBezTo>
                  <a:cubicBezTo>
                    <a:pt x="31" y="447"/>
                    <a:pt x="34" y="448"/>
                    <a:pt x="35" y="451"/>
                  </a:cubicBezTo>
                  <a:cubicBezTo>
                    <a:pt x="40" y="464"/>
                    <a:pt x="47" y="476"/>
                    <a:pt x="54" y="488"/>
                  </a:cubicBezTo>
                  <a:cubicBezTo>
                    <a:pt x="55" y="491"/>
                    <a:pt x="54" y="494"/>
                    <a:pt x="52" y="495"/>
                  </a:cubicBezTo>
                  <a:cubicBezTo>
                    <a:pt x="51" y="496"/>
                    <a:pt x="50" y="496"/>
                    <a:pt x="49" y="496"/>
                  </a:cubicBezTo>
                  <a:close/>
                  <a:moveTo>
                    <a:pt x="628" y="458"/>
                  </a:moveTo>
                  <a:cubicBezTo>
                    <a:pt x="627" y="458"/>
                    <a:pt x="626" y="458"/>
                    <a:pt x="626" y="457"/>
                  </a:cubicBezTo>
                  <a:cubicBezTo>
                    <a:pt x="623" y="456"/>
                    <a:pt x="622" y="453"/>
                    <a:pt x="623" y="451"/>
                  </a:cubicBezTo>
                  <a:cubicBezTo>
                    <a:pt x="628" y="438"/>
                    <a:pt x="633" y="425"/>
                    <a:pt x="636" y="411"/>
                  </a:cubicBezTo>
                  <a:cubicBezTo>
                    <a:pt x="637" y="408"/>
                    <a:pt x="640" y="407"/>
                    <a:pt x="643" y="407"/>
                  </a:cubicBezTo>
                  <a:cubicBezTo>
                    <a:pt x="645" y="408"/>
                    <a:pt x="647" y="411"/>
                    <a:pt x="646" y="414"/>
                  </a:cubicBezTo>
                  <a:cubicBezTo>
                    <a:pt x="643" y="428"/>
                    <a:pt x="638" y="441"/>
                    <a:pt x="633" y="455"/>
                  </a:cubicBezTo>
                  <a:cubicBezTo>
                    <a:pt x="632" y="457"/>
                    <a:pt x="630" y="458"/>
                    <a:pt x="628" y="458"/>
                  </a:cubicBezTo>
                  <a:close/>
                  <a:moveTo>
                    <a:pt x="17" y="418"/>
                  </a:moveTo>
                  <a:cubicBezTo>
                    <a:pt x="14" y="418"/>
                    <a:pt x="12" y="417"/>
                    <a:pt x="11" y="414"/>
                  </a:cubicBezTo>
                  <a:cubicBezTo>
                    <a:pt x="8" y="400"/>
                    <a:pt x="5" y="386"/>
                    <a:pt x="3" y="372"/>
                  </a:cubicBezTo>
                  <a:cubicBezTo>
                    <a:pt x="3" y="369"/>
                    <a:pt x="5" y="367"/>
                    <a:pt x="8" y="366"/>
                  </a:cubicBezTo>
                  <a:cubicBezTo>
                    <a:pt x="11" y="366"/>
                    <a:pt x="13" y="368"/>
                    <a:pt x="14" y="371"/>
                  </a:cubicBezTo>
                  <a:cubicBezTo>
                    <a:pt x="15" y="384"/>
                    <a:pt x="18" y="398"/>
                    <a:pt x="22" y="412"/>
                  </a:cubicBezTo>
                  <a:cubicBezTo>
                    <a:pt x="22" y="414"/>
                    <a:pt x="21" y="417"/>
                    <a:pt x="18" y="418"/>
                  </a:cubicBezTo>
                  <a:cubicBezTo>
                    <a:pt x="18" y="418"/>
                    <a:pt x="17" y="418"/>
                    <a:pt x="17" y="418"/>
                  </a:cubicBezTo>
                  <a:close/>
                  <a:moveTo>
                    <a:pt x="649" y="376"/>
                  </a:moveTo>
                  <a:cubicBezTo>
                    <a:pt x="649" y="376"/>
                    <a:pt x="649" y="376"/>
                    <a:pt x="649" y="376"/>
                  </a:cubicBezTo>
                  <a:cubicBezTo>
                    <a:pt x="646" y="376"/>
                    <a:pt x="644" y="373"/>
                    <a:pt x="644" y="370"/>
                  </a:cubicBezTo>
                  <a:cubicBezTo>
                    <a:pt x="646" y="357"/>
                    <a:pt x="647" y="343"/>
                    <a:pt x="647" y="329"/>
                  </a:cubicBezTo>
                  <a:cubicBezTo>
                    <a:pt x="647" y="328"/>
                    <a:pt x="647" y="328"/>
                    <a:pt x="647" y="328"/>
                  </a:cubicBezTo>
                  <a:cubicBezTo>
                    <a:pt x="647" y="325"/>
                    <a:pt x="649" y="323"/>
                    <a:pt x="652" y="323"/>
                  </a:cubicBezTo>
                  <a:cubicBezTo>
                    <a:pt x="655" y="323"/>
                    <a:pt x="657" y="325"/>
                    <a:pt x="657" y="328"/>
                  </a:cubicBezTo>
                  <a:cubicBezTo>
                    <a:pt x="657" y="329"/>
                    <a:pt x="657" y="329"/>
                    <a:pt x="657" y="329"/>
                  </a:cubicBezTo>
                  <a:cubicBezTo>
                    <a:pt x="657" y="343"/>
                    <a:pt x="656" y="358"/>
                    <a:pt x="655" y="372"/>
                  </a:cubicBezTo>
                  <a:cubicBezTo>
                    <a:pt x="654" y="374"/>
                    <a:pt x="652" y="376"/>
                    <a:pt x="649" y="376"/>
                  </a:cubicBezTo>
                  <a:close/>
                  <a:moveTo>
                    <a:pt x="6" y="335"/>
                  </a:moveTo>
                  <a:cubicBezTo>
                    <a:pt x="3" y="335"/>
                    <a:pt x="0" y="332"/>
                    <a:pt x="0" y="329"/>
                  </a:cubicBezTo>
                  <a:cubicBezTo>
                    <a:pt x="0" y="329"/>
                    <a:pt x="0" y="329"/>
                    <a:pt x="0" y="329"/>
                  </a:cubicBezTo>
                  <a:cubicBezTo>
                    <a:pt x="0" y="315"/>
                    <a:pt x="1" y="300"/>
                    <a:pt x="3" y="286"/>
                  </a:cubicBezTo>
                  <a:cubicBezTo>
                    <a:pt x="3" y="283"/>
                    <a:pt x="6" y="281"/>
                    <a:pt x="9" y="282"/>
                  </a:cubicBezTo>
                  <a:cubicBezTo>
                    <a:pt x="12" y="282"/>
                    <a:pt x="14" y="285"/>
                    <a:pt x="14" y="288"/>
                  </a:cubicBezTo>
                  <a:cubicBezTo>
                    <a:pt x="12" y="301"/>
                    <a:pt x="11" y="315"/>
                    <a:pt x="11" y="329"/>
                  </a:cubicBezTo>
                  <a:cubicBezTo>
                    <a:pt x="11" y="329"/>
                    <a:pt x="11" y="329"/>
                    <a:pt x="11" y="329"/>
                  </a:cubicBezTo>
                  <a:cubicBezTo>
                    <a:pt x="11" y="332"/>
                    <a:pt x="9" y="335"/>
                    <a:pt x="6" y="335"/>
                  </a:cubicBezTo>
                  <a:close/>
                  <a:moveTo>
                    <a:pt x="649" y="291"/>
                  </a:moveTo>
                  <a:cubicBezTo>
                    <a:pt x="647" y="291"/>
                    <a:pt x="644" y="289"/>
                    <a:pt x="644" y="287"/>
                  </a:cubicBezTo>
                  <a:cubicBezTo>
                    <a:pt x="642" y="273"/>
                    <a:pt x="639" y="259"/>
                    <a:pt x="636" y="246"/>
                  </a:cubicBezTo>
                  <a:cubicBezTo>
                    <a:pt x="635" y="243"/>
                    <a:pt x="637" y="240"/>
                    <a:pt x="640" y="239"/>
                  </a:cubicBezTo>
                  <a:cubicBezTo>
                    <a:pt x="642" y="239"/>
                    <a:pt x="645" y="240"/>
                    <a:pt x="646" y="243"/>
                  </a:cubicBezTo>
                  <a:cubicBezTo>
                    <a:pt x="650" y="257"/>
                    <a:pt x="653" y="271"/>
                    <a:pt x="655" y="285"/>
                  </a:cubicBezTo>
                  <a:cubicBezTo>
                    <a:pt x="655" y="288"/>
                    <a:pt x="653" y="291"/>
                    <a:pt x="650" y="291"/>
                  </a:cubicBezTo>
                  <a:cubicBezTo>
                    <a:pt x="650" y="291"/>
                    <a:pt x="650" y="291"/>
                    <a:pt x="649" y="291"/>
                  </a:cubicBezTo>
                  <a:close/>
                  <a:moveTo>
                    <a:pt x="16" y="251"/>
                  </a:moveTo>
                  <a:cubicBezTo>
                    <a:pt x="16" y="251"/>
                    <a:pt x="16" y="251"/>
                    <a:pt x="15" y="251"/>
                  </a:cubicBezTo>
                  <a:cubicBezTo>
                    <a:pt x="12" y="250"/>
                    <a:pt x="11" y="247"/>
                    <a:pt x="11" y="244"/>
                  </a:cubicBezTo>
                  <a:cubicBezTo>
                    <a:pt x="15" y="230"/>
                    <a:pt x="20" y="217"/>
                    <a:pt x="25" y="203"/>
                  </a:cubicBezTo>
                  <a:cubicBezTo>
                    <a:pt x="26" y="201"/>
                    <a:pt x="29" y="199"/>
                    <a:pt x="32" y="201"/>
                  </a:cubicBezTo>
                  <a:cubicBezTo>
                    <a:pt x="35" y="202"/>
                    <a:pt x="36" y="205"/>
                    <a:pt x="35" y="208"/>
                  </a:cubicBezTo>
                  <a:cubicBezTo>
                    <a:pt x="30" y="220"/>
                    <a:pt x="25" y="234"/>
                    <a:pt x="22" y="247"/>
                  </a:cubicBezTo>
                  <a:cubicBezTo>
                    <a:pt x="21" y="249"/>
                    <a:pt x="19" y="251"/>
                    <a:pt x="16" y="251"/>
                  </a:cubicBezTo>
                  <a:close/>
                  <a:moveTo>
                    <a:pt x="627" y="210"/>
                  </a:moveTo>
                  <a:cubicBezTo>
                    <a:pt x="625" y="210"/>
                    <a:pt x="623" y="209"/>
                    <a:pt x="622" y="207"/>
                  </a:cubicBezTo>
                  <a:cubicBezTo>
                    <a:pt x="617" y="194"/>
                    <a:pt x="611" y="181"/>
                    <a:pt x="604" y="169"/>
                  </a:cubicBezTo>
                  <a:cubicBezTo>
                    <a:pt x="603" y="167"/>
                    <a:pt x="603" y="164"/>
                    <a:pt x="606" y="162"/>
                  </a:cubicBezTo>
                  <a:cubicBezTo>
                    <a:pt x="608" y="161"/>
                    <a:pt x="612" y="161"/>
                    <a:pt x="613" y="164"/>
                  </a:cubicBezTo>
                  <a:cubicBezTo>
                    <a:pt x="620" y="176"/>
                    <a:pt x="627" y="189"/>
                    <a:pt x="632" y="202"/>
                  </a:cubicBezTo>
                  <a:cubicBezTo>
                    <a:pt x="633" y="205"/>
                    <a:pt x="632" y="208"/>
                    <a:pt x="629" y="209"/>
                  </a:cubicBezTo>
                  <a:cubicBezTo>
                    <a:pt x="629" y="210"/>
                    <a:pt x="628" y="210"/>
                    <a:pt x="627" y="210"/>
                  </a:cubicBezTo>
                  <a:close/>
                  <a:moveTo>
                    <a:pt x="49" y="173"/>
                  </a:moveTo>
                  <a:cubicBezTo>
                    <a:pt x="48" y="173"/>
                    <a:pt x="47" y="173"/>
                    <a:pt x="46" y="172"/>
                  </a:cubicBezTo>
                  <a:cubicBezTo>
                    <a:pt x="43" y="171"/>
                    <a:pt x="43" y="167"/>
                    <a:pt x="44" y="165"/>
                  </a:cubicBezTo>
                  <a:cubicBezTo>
                    <a:pt x="51" y="153"/>
                    <a:pt x="59" y="141"/>
                    <a:pt x="68" y="129"/>
                  </a:cubicBezTo>
                  <a:cubicBezTo>
                    <a:pt x="70" y="127"/>
                    <a:pt x="73" y="126"/>
                    <a:pt x="75" y="128"/>
                  </a:cubicBezTo>
                  <a:cubicBezTo>
                    <a:pt x="78" y="130"/>
                    <a:pt x="78" y="133"/>
                    <a:pt x="76" y="136"/>
                  </a:cubicBezTo>
                  <a:cubicBezTo>
                    <a:pt x="68" y="147"/>
                    <a:pt x="60" y="158"/>
                    <a:pt x="53" y="170"/>
                  </a:cubicBezTo>
                  <a:cubicBezTo>
                    <a:pt x="52" y="172"/>
                    <a:pt x="50" y="173"/>
                    <a:pt x="49" y="173"/>
                  </a:cubicBezTo>
                  <a:close/>
                  <a:moveTo>
                    <a:pt x="585" y="137"/>
                  </a:moveTo>
                  <a:cubicBezTo>
                    <a:pt x="583" y="137"/>
                    <a:pt x="582" y="136"/>
                    <a:pt x="581" y="135"/>
                  </a:cubicBezTo>
                  <a:cubicBezTo>
                    <a:pt x="572" y="124"/>
                    <a:pt x="563" y="113"/>
                    <a:pt x="553" y="104"/>
                  </a:cubicBezTo>
                  <a:cubicBezTo>
                    <a:pt x="551" y="102"/>
                    <a:pt x="551" y="98"/>
                    <a:pt x="553" y="96"/>
                  </a:cubicBezTo>
                  <a:cubicBezTo>
                    <a:pt x="555" y="94"/>
                    <a:pt x="559" y="94"/>
                    <a:pt x="561" y="96"/>
                  </a:cubicBezTo>
                  <a:cubicBezTo>
                    <a:pt x="571" y="106"/>
                    <a:pt x="580" y="117"/>
                    <a:pt x="589" y="128"/>
                  </a:cubicBezTo>
                  <a:cubicBezTo>
                    <a:pt x="591" y="131"/>
                    <a:pt x="591" y="134"/>
                    <a:pt x="588" y="136"/>
                  </a:cubicBezTo>
                  <a:cubicBezTo>
                    <a:pt x="587" y="137"/>
                    <a:pt x="586" y="137"/>
                    <a:pt x="585" y="137"/>
                  </a:cubicBezTo>
                  <a:close/>
                  <a:moveTo>
                    <a:pt x="100" y="106"/>
                  </a:moveTo>
                  <a:cubicBezTo>
                    <a:pt x="99" y="106"/>
                    <a:pt x="97" y="105"/>
                    <a:pt x="96" y="104"/>
                  </a:cubicBezTo>
                  <a:cubicBezTo>
                    <a:pt x="94" y="102"/>
                    <a:pt x="94" y="99"/>
                    <a:pt x="96" y="97"/>
                  </a:cubicBezTo>
                  <a:cubicBezTo>
                    <a:pt x="106" y="87"/>
                    <a:pt x="117" y="77"/>
                    <a:pt x="128" y="68"/>
                  </a:cubicBezTo>
                  <a:cubicBezTo>
                    <a:pt x="131" y="67"/>
                    <a:pt x="134" y="67"/>
                    <a:pt x="136" y="69"/>
                  </a:cubicBezTo>
                  <a:cubicBezTo>
                    <a:pt x="138" y="72"/>
                    <a:pt x="137" y="75"/>
                    <a:pt x="135" y="77"/>
                  </a:cubicBezTo>
                  <a:cubicBezTo>
                    <a:pt x="124" y="85"/>
                    <a:pt x="114" y="95"/>
                    <a:pt x="104" y="104"/>
                  </a:cubicBezTo>
                  <a:cubicBezTo>
                    <a:pt x="103" y="105"/>
                    <a:pt x="101" y="106"/>
                    <a:pt x="100" y="106"/>
                  </a:cubicBezTo>
                  <a:close/>
                  <a:moveTo>
                    <a:pt x="525" y="77"/>
                  </a:moveTo>
                  <a:cubicBezTo>
                    <a:pt x="524" y="77"/>
                    <a:pt x="523" y="77"/>
                    <a:pt x="522" y="76"/>
                  </a:cubicBezTo>
                  <a:cubicBezTo>
                    <a:pt x="511" y="68"/>
                    <a:pt x="499" y="60"/>
                    <a:pt x="487" y="53"/>
                  </a:cubicBezTo>
                  <a:cubicBezTo>
                    <a:pt x="485" y="52"/>
                    <a:pt x="484" y="48"/>
                    <a:pt x="485" y="46"/>
                  </a:cubicBezTo>
                  <a:cubicBezTo>
                    <a:pt x="487" y="43"/>
                    <a:pt x="490" y="43"/>
                    <a:pt x="493" y="44"/>
                  </a:cubicBezTo>
                  <a:cubicBezTo>
                    <a:pt x="505" y="51"/>
                    <a:pt x="517" y="59"/>
                    <a:pt x="528" y="68"/>
                  </a:cubicBezTo>
                  <a:cubicBezTo>
                    <a:pt x="531" y="70"/>
                    <a:pt x="531" y="73"/>
                    <a:pt x="529" y="75"/>
                  </a:cubicBezTo>
                  <a:cubicBezTo>
                    <a:pt x="528" y="77"/>
                    <a:pt x="527" y="77"/>
                    <a:pt x="525" y="77"/>
                  </a:cubicBezTo>
                  <a:close/>
                  <a:moveTo>
                    <a:pt x="167" y="54"/>
                  </a:moveTo>
                  <a:cubicBezTo>
                    <a:pt x="165" y="54"/>
                    <a:pt x="163" y="53"/>
                    <a:pt x="162" y="52"/>
                  </a:cubicBezTo>
                  <a:cubicBezTo>
                    <a:pt x="161" y="49"/>
                    <a:pt x="162" y="46"/>
                    <a:pt x="164" y="45"/>
                  </a:cubicBezTo>
                  <a:cubicBezTo>
                    <a:pt x="177" y="37"/>
                    <a:pt x="189" y="31"/>
                    <a:pt x="203" y="25"/>
                  </a:cubicBezTo>
                  <a:cubicBezTo>
                    <a:pt x="205" y="24"/>
                    <a:pt x="208" y="26"/>
                    <a:pt x="210" y="28"/>
                  </a:cubicBezTo>
                  <a:cubicBezTo>
                    <a:pt x="211" y="31"/>
                    <a:pt x="209" y="34"/>
                    <a:pt x="207" y="35"/>
                  </a:cubicBezTo>
                  <a:cubicBezTo>
                    <a:pt x="194" y="41"/>
                    <a:pt x="181" y="47"/>
                    <a:pt x="169" y="54"/>
                  </a:cubicBezTo>
                  <a:cubicBezTo>
                    <a:pt x="169" y="54"/>
                    <a:pt x="168" y="54"/>
                    <a:pt x="167" y="54"/>
                  </a:cubicBezTo>
                  <a:close/>
                  <a:moveTo>
                    <a:pt x="452" y="35"/>
                  </a:moveTo>
                  <a:cubicBezTo>
                    <a:pt x="451" y="35"/>
                    <a:pt x="451" y="35"/>
                    <a:pt x="450" y="35"/>
                  </a:cubicBezTo>
                  <a:cubicBezTo>
                    <a:pt x="437" y="30"/>
                    <a:pt x="424" y="25"/>
                    <a:pt x="411" y="22"/>
                  </a:cubicBezTo>
                  <a:cubicBezTo>
                    <a:pt x="408" y="21"/>
                    <a:pt x="406" y="18"/>
                    <a:pt x="407" y="15"/>
                  </a:cubicBezTo>
                  <a:cubicBezTo>
                    <a:pt x="408" y="12"/>
                    <a:pt x="411" y="11"/>
                    <a:pt x="413" y="11"/>
                  </a:cubicBezTo>
                  <a:cubicBezTo>
                    <a:pt x="427" y="15"/>
                    <a:pt x="441" y="20"/>
                    <a:pt x="454" y="25"/>
                  </a:cubicBezTo>
                  <a:cubicBezTo>
                    <a:pt x="457" y="26"/>
                    <a:pt x="458" y="29"/>
                    <a:pt x="457" y="32"/>
                  </a:cubicBezTo>
                  <a:cubicBezTo>
                    <a:pt x="456" y="34"/>
                    <a:pt x="454" y="35"/>
                    <a:pt x="452" y="35"/>
                  </a:cubicBezTo>
                  <a:close/>
                  <a:moveTo>
                    <a:pt x="245" y="22"/>
                  </a:moveTo>
                  <a:cubicBezTo>
                    <a:pt x="242" y="22"/>
                    <a:pt x="240" y="20"/>
                    <a:pt x="240" y="18"/>
                  </a:cubicBezTo>
                  <a:cubicBezTo>
                    <a:pt x="239" y="15"/>
                    <a:pt x="240" y="12"/>
                    <a:pt x="243" y="12"/>
                  </a:cubicBezTo>
                  <a:cubicBezTo>
                    <a:pt x="257" y="8"/>
                    <a:pt x="271" y="5"/>
                    <a:pt x="285" y="3"/>
                  </a:cubicBezTo>
                  <a:cubicBezTo>
                    <a:pt x="288" y="3"/>
                    <a:pt x="291" y="5"/>
                    <a:pt x="291" y="8"/>
                  </a:cubicBezTo>
                  <a:cubicBezTo>
                    <a:pt x="292" y="11"/>
                    <a:pt x="290" y="13"/>
                    <a:pt x="287" y="14"/>
                  </a:cubicBezTo>
                  <a:cubicBezTo>
                    <a:pt x="273" y="15"/>
                    <a:pt x="259" y="18"/>
                    <a:pt x="246" y="22"/>
                  </a:cubicBezTo>
                  <a:cubicBezTo>
                    <a:pt x="246" y="22"/>
                    <a:pt x="245" y="22"/>
                    <a:pt x="245" y="22"/>
                  </a:cubicBezTo>
                  <a:close/>
                  <a:moveTo>
                    <a:pt x="371" y="14"/>
                  </a:moveTo>
                  <a:cubicBezTo>
                    <a:pt x="370" y="14"/>
                    <a:pt x="370" y="14"/>
                    <a:pt x="370" y="14"/>
                  </a:cubicBezTo>
                  <a:cubicBezTo>
                    <a:pt x="356" y="12"/>
                    <a:pt x="343" y="11"/>
                    <a:pt x="329" y="11"/>
                  </a:cubicBezTo>
                  <a:cubicBezTo>
                    <a:pt x="328" y="11"/>
                    <a:pt x="328" y="11"/>
                    <a:pt x="328" y="11"/>
                  </a:cubicBezTo>
                  <a:cubicBezTo>
                    <a:pt x="325" y="11"/>
                    <a:pt x="323" y="9"/>
                    <a:pt x="323" y="6"/>
                  </a:cubicBezTo>
                  <a:cubicBezTo>
                    <a:pt x="323" y="3"/>
                    <a:pt x="325" y="0"/>
                    <a:pt x="328" y="0"/>
                  </a:cubicBezTo>
                  <a:cubicBezTo>
                    <a:pt x="329" y="0"/>
                    <a:pt x="329" y="0"/>
                    <a:pt x="329" y="0"/>
                  </a:cubicBezTo>
                  <a:cubicBezTo>
                    <a:pt x="343" y="0"/>
                    <a:pt x="357" y="1"/>
                    <a:pt x="371" y="3"/>
                  </a:cubicBezTo>
                  <a:cubicBezTo>
                    <a:pt x="374" y="3"/>
                    <a:pt x="376" y="6"/>
                    <a:pt x="376" y="9"/>
                  </a:cubicBezTo>
                  <a:cubicBezTo>
                    <a:pt x="375" y="12"/>
                    <a:pt x="373" y="14"/>
                    <a:pt x="371" y="14"/>
                  </a:cubicBezTo>
                  <a:close/>
                </a:path>
              </a:pathLst>
            </a:custGeom>
            <a:grpFill/>
            <a:ln>
              <a:noFill/>
            </a:ln>
            <a:extLst/>
          </p:spPr>
          <p:txBody>
            <a:bodyPr/>
            <a:lstStyle/>
            <a:p>
              <a:pPr eaLnBrk="1" fontAlgn="auto" hangingPunct="1">
                <a:spcBef>
                  <a:spcPts val="0"/>
                </a:spcBef>
                <a:spcAft>
                  <a:spcPts val="0"/>
                </a:spcAft>
                <a:defRPr/>
              </a:pPr>
              <a:endParaRPr lang="en-US">
                <a:latin typeface="+mn-lt"/>
              </a:endParaRPr>
            </a:p>
          </p:txBody>
        </p:sp>
      </p:grpSp>
      <p:sp>
        <p:nvSpPr>
          <p:cNvPr id="90" name="Rectangle 89"/>
          <p:cNvSpPr/>
          <p:nvPr/>
        </p:nvSpPr>
        <p:spPr>
          <a:xfrm>
            <a:off x="1832769" y="2182753"/>
            <a:ext cx="3171825" cy="1015663"/>
          </a:xfrm>
          <a:prstGeom prst="rect">
            <a:avLst/>
          </a:prstGeom>
        </p:spPr>
        <p:txBody>
          <a:bodyPr>
            <a:spAutoFit/>
          </a:bodyPr>
          <a:lstStyle/>
          <a:p>
            <a:pPr lvl="1">
              <a:defRPr/>
            </a:pPr>
            <a:r>
              <a:rPr lang="en-US" sz="3000" dirty="0" smtClean="0">
                <a:latin typeface="Lato" panose="020F0502020204030203" pitchFamily="34" charset="0"/>
              </a:rPr>
              <a:t>Architecture Overview</a:t>
            </a:r>
            <a:endParaRPr lang="en-US" sz="3000" dirty="0">
              <a:latin typeface="Lato" panose="020F0502020204030203" pitchFamily="34" charset="0"/>
            </a:endParaRPr>
          </a:p>
        </p:txBody>
      </p:sp>
      <p:sp>
        <p:nvSpPr>
          <p:cNvPr id="91" name="Rectangle 90"/>
          <p:cNvSpPr/>
          <p:nvPr/>
        </p:nvSpPr>
        <p:spPr>
          <a:xfrm>
            <a:off x="914400" y="3787664"/>
            <a:ext cx="3171825" cy="1015663"/>
          </a:xfrm>
          <a:prstGeom prst="rect">
            <a:avLst/>
          </a:prstGeom>
        </p:spPr>
        <p:txBody>
          <a:bodyPr>
            <a:spAutoFit/>
          </a:bodyPr>
          <a:lstStyle/>
          <a:p>
            <a:pPr lvl="1" algn="r">
              <a:defRPr/>
            </a:pPr>
            <a:r>
              <a:rPr lang="en-US" sz="3000" dirty="0" smtClean="0">
                <a:latin typeface="Lato" panose="020F0502020204030203" pitchFamily="34" charset="0"/>
              </a:rPr>
              <a:t>Software Design</a:t>
            </a:r>
            <a:endParaRPr lang="en-US" sz="3000" dirty="0">
              <a:latin typeface="Lato" panose="020F0502020204030203" pitchFamily="34" charset="0"/>
            </a:endParaRPr>
          </a:p>
        </p:txBody>
      </p:sp>
      <p:grpSp>
        <p:nvGrpSpPr>
          <p:cNvPr id="4" name="Group 3"/>
          <p:cNvGrpSpPr>
            <a:grpSpLocks/>
          </p:cNvGrpSpPr>
          <p:nvPr/>
        </p:nvGrpSpPr>
        <p:grpSpPr bwMode="auto">
          <a:xfrm>
            <a:off x="5948362" y="2024003"/>
            <a:ext cx="1235075" cy="1235075"/>
            <a:chOff x="6540162" y="2013082"/>
            <a:chExt cx="1235075" cy="1235075"/>
          </a:xfrm>
          <a:solidFill>
            <a:srgbClr val="37FF91"/>
          </a:solidFill>
        </p:grpSpPr>
        <p:sp>
          <p:nvSpPr>
            <p:cNvPr id="48149" name="Oval 5"/>
            <p:cNvSpPr>
              <a:spLocks noChangeArrowheads="1"/>
            </p:cNvSpPr>
            <p:nvPr/>
          </p:nvSpPr>
          <p:spPr bwMode="auto">
            <a:xfrm>
              <a:off x="6637000" y="2108332"/>
              <a:ext cx="1042988" cy="1044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48150" name="Oval 13"/>
            <p:cNvSpPr>
              <a:spLocks noChangeArrowheads="1"/>
            </p:cNvSpPr>
            <p:nvPr/>
          </p:nvSpPr>
          <p:spPr bwMode="auto">
            <a:xfrm>
              <a:off x="6637000" y="2108332"/>
              <a:ext cx="1042988" cy="1044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48151" name="Rectangle 14"/>
            <p:cNvSpPr>
              <a:spLocks noChangeArrowheads="1"/>
            </p:cNvSpPr>
            <p:nvPr/>
          </p:nvSpPr>
          <p:spPr bwMode="auto">
            <a:xfrm>
              <a:off x="6995775" y="2257557"/>
              <a:ext cx="317395" cy="707886"/>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4600" dirty="0" smtClean="0">
                  <a:solidFill>
                    <a:srgbClr val="FFFFFF"/>
                  </a:solidFill>
                  <a:latin typeface="Roboto" pitchFamily="2" charset="0"/>
                  <a:ea typeface="Roboto" pitchFamily="2" charset="0"/>
                  <a:cs typeface="Roboto" pitchFamily="2" charset="0"/>
                </a:rPr>
                <a:t>3</a:t>
              </a:r>
              <a:endParaRPr lang="en-US" altLang="en-US" dirty="0">
                <a:latin typeface="Roboto" pitchFamily="2" charset="0"/>
                <a:ea typeface="Roboto" pitchFamily="2" charset="0"/>
                <a:cs typeface="Roboto" pitchFamily="2" charset="0"/>
              </a:endParaRPr>
            </a:p>
          </p:txBody>
        </p:sp>
        <p:sp>
          <p:nvSpPr>
            <p:cNvPr id="48152" name="Freeform 15"/>
            <p:cNvSpPr>
              <a:spLocks noEditPoints="1"/>
            </p:cNvSpPr>
            <p:nvPr/>
          </p:nvSpPr>
          <p:spPr bwMode="auto">
            <a:xfrm>
              <a:off x="6540162" y="2013082"/>
              <a:ext cx="1235075" cy="1235075"/>
            </a:xfrm>
            <a:custGeom>
              <a:avLst/>
              <a:gdLst>
                <a:gd name="T0" fmla="*/ 993030378 w 657"/>
                <a:gd name="T1" fmla="*/ 2147483646 h 657"/>
                <a:gd name="T2" fmla="*/ 1162656744 w 657"/>
                <a:gd name="T3" fmla="*/ 2147483646 h 657"/>
                <a:gd name="T4" fmla="*/ 1452438801 w 657"/>
                <a:gd name="T5" fmla="*/ 2147483646 h 657"/>
                <a:gd name="T6" fmla="*/ 1311081929 w 657"/>
                <a:gd name="T7" fmla="*/ 2147483646 h 657"/>
                <a:gd name="T8" fmla="*/ 706782478 w 657"/>
                <a:gd name="T9" fmla="*/ 2147483646 h 657"/>
                <a:gd name="T10" fmla="*/ 865808254 w 657"/>
                <a:gd name="T11" fmla="*/ 2147483646 h 657"/>
                <a:gd name="T12" fmla="*/ 1724550073 w 657"/>
                <a:gd name="T13" fmla="*/ 2134484061 h 657"/>
                <a:gd name="T14" fmla="*/ 1600862106 w 657"/>
                <a:gd name="T15" fmla="*/ 2147483646 h 657"/>
                <a:gd name="T16" fmla="*/ 452340109 w 657"/>
                <a:gd name="T17" fmla="*/ 2056738252 h 657"/>
                <a:gd name="T18" fmla="*/ 590162824 w 657"/>
                <a:gd name="T19" fmla="*/ 2147483646 h 657"/>
                <a:gd name="T20" fmla="*/ 1957787502 w 657"/>
                <a:gd name="T21" fmla="*/ 1954253345 h 657"/>
                <a:gd name="T22" fmla="*/ 1858838632 w 657"/>
                <a:gd name="T23" fmla="*/ 2085009626 h 657"/>
                <a:gd name="T24" fmla="*/ 243839899 w 657"/>
                <a:gd name="T25" fmla="*/ 1841169728 h 657"/>
                <a:gd name="T26" fmla="*/ 353391239 w 657"/>
                <a:gd name="T27" fmla="*/ 1989593033 h 657"/>
                <a:gd name="T28" fmla="*/ 2134484061 w 657"/>
                <a:gd name="T29" fmla="*/ 1724550073 h 657"/>
                <a:gd name="T30" fmla="*/ 2067338842 w 657"/>
                <a:gd name="T31" fmla="*/ 1876507536 h 657"/>
                <a:gd name="T32" fmla="*/ 98948870 w 657"/>
                <a:gd name="T33" fmla="*/ 1583193202 h 657"/>
                <a:gd name="T34" fmla="*/ 173162403 w 657"/>
                <a:gd name="T35" fmla="*/ 1752821448 h 657"/>
                <a:gd name="T36" fmla="*/ 2147483646 w 657"/>
                <a:gd name="T37" fmla="*/ 1452438801 h 657"/>
                <a:gd name="T38" fmla="*/ 2147483646 w 657"/>
                <a:gd name="T39" fmla="*/ 1618532890 h 657"/>
                <a:gd name="T40" fmla="*/ 28271374 w 657"/>
                <a:gd name="T41" fmla="*/ 1293413025 h 657"/>
                <a:gd name="T42" fmla="*/ 56542749 w 657"/>
                <a:gd name="T43" fmla="*/ 1477176018 h 657"/>
                <a:gd name="T44" fmla="*/ 2147483646 w 657"/>
                <a:gd name="T45" fmla="*/ 1162656744 h 657"/>
                <a:gd name="T46" fmla="*/ 2147483646 w 657"/>
                <a:gd name="T47" fmla="*/ 1162656744 h 657"/>
                <a:gd name="T48" fmla="*/ 0 w 657"/>
                <a:gd name="T49" fmla="*/ 1162656744 h 657"/>
                <a:gd name="T50" fmla="*/ 45940278 w 657"/>
                <a:gd name="T51" fmla="*/ 1014233439 h 657"/>
                <a:gd name="T52" fmla="*/ 2147483646 w 657"/>
                <a:gd name="T53" fmla="*/ 1028368186 h 657"/>
                <a:gd name="T54" fmla="*/ 2147483646 w 657"/>
                <a:gd name="T55" fmla="*/ 858741820 h 657"/>
                <a:gd name="T56" fmla="*/ 56542749 w 657"/>
                <a:gd name="T57" fmla="*/ 887013194 h 657"/>
                <a:gd name="T58" fmla="*/ 113085497 w 657"/>
                <a:gd name="T59" fmla="*/ 706782478 h 657"/>
                <a:gd name="T60" fmla="*/ 2147483646 w 657"/>
                <a:gd name="T61" fmla="*/ 738588009 h 657"/>
                <a:gd name="T62" fmla="*/ 2147483646 w 657"/>
                <a:gd name="T63" fmla="*/ 579562234 h 657"/>
                <a:gd name="T64" fmla="*/ 169628246 w 657"/>
                <a:gd name="T65" fmla="*/ 611367765 h 657"/>
                <a:gd name="T66" fmla="*/ 265042959 w 657"/>
                <a:gd name="T67" fmla="*/ 452340109 h 657"/>
                <a:gd name="T68" fmla="*/ 2067338842 w 657"/>
                <a:gd name="T69" fmla="*/ 484145640 h 657"/>
                <a:gd name="T70" fmla="*/ 1982524719 w 657"/>
                <a:gd name="T71" fmla="*/ 339256492 h 657"/>
                <a:gd name="T72" fmla="*/ 353391239 w 657"/>
                <a:gd name="T73" fmla="*/ 374594300 h 657"/>
                <a:gd name="T74" fmla="*/ 480611483 w 657"/>
                <a:gd name="T75" fmla="*/ 243839899 h 657"/>
                <a:gd name="T76" fmla="*/ 1855304475 w 657"/>
                <a:gd name="T77" fmla="*/ 272111273 h 657"/>
                <a:gd name="T78" fmla="*/ 1738684821 w 657"/>
                <a:gd name="T79" fmla="*/ 155491619 h 657"/>
                <a:gd name="T80" fmla="*/ 590162824 w 657"/>
                <a:gd name="T81" fmla="*/ 190831307 h 657"/>
                <a:gd name="T82" fmla="*/ 738588009 w 657"/>
                <a:gd name="T83" fmla="*/ 98948870 h 657"/>
                <a:gd name="T84" fmla="*/ 1597329829 w 657"/>
                <a:gd name="T85" fmla="*/ 123686088 h 657"/>
                <a:gd name="T86" fmla="*/ 1459507114 w 657"/>
                <a:gd name="T87" fmla="*/ 38873845 h 657"/>
                <a:gd name="T88" fmla="*/ 862274097 w 657"/>
                <a:gd name="T89" fmla="*/ 77745809 h 657"/>
                <a:gd name="T90" fmla="*/ 1028368186 w 657"/>
                <a:gd name="T91" fmla="*/ 24737218 h 657"/>
                <a:gd name="T92" fmla="*/ 1307547772 w 657"/>
                <a:gd name="T93" fmla="*/ 45940278 h 657"/>
                <a:gd name="T94" fmla="*/ 1141453683 w 657"/>
                <a:gd name="T95" fmla="*/ 17668904 h 657"/>
                <a:gd name="T96" fmla="*/ 1328750833 w 657"/>
                <a:gd name="T97" fmla="*/ 31805531 h 6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7" h="657">
                  <a:moveTo>
                    <a:pt x="329" y="657"/>
                  </a:moveTo>
                  <a:cubicBezTo>
                    <a:pt x="329" y="657"/>
                    <a:pt x="329" y="657"/>
                    <a:pt x="329" y="657"/>
                  </a:cubicBezTo>
                  <a:cubicBezTo>
                    <a:pt x="314" y="657"/>
                    <a:pt x="300" y="656"/>
                    <a:pt x="286" y="654"/>
                  </a:cubicBezTo>
                  <a:cubicBezTo>
                    <a:pt x="283" y="654"/>
                    <a:pt x="281" y="651"/>
                    <a:pt x="281" y="648"/>
                  </a:cubicBezTo>
                  <a:cubicBezTo>
                    <a:pt x="282" y="646"/>
                    <a:pt x="284" y="643"/>
                    <a:pt x="287" y="644"/>
                  </a:cubicBezTo>
                  <a:cubicBezTo>
                    <a:pt x="301" y="646"/>
                    <a:pt x="315" y="646"/>
                    <a:pt x="329" y="646"/>
                  </a:cubicBezTo>
                  <a:cubicBezTo>
                    <a:pt x="332" y="646"/>
                    <a:pt x="334" y="649"/>
                    <a:pt x="334" y="652"/>
                  </a:cubicBezTo>
                  <a:cubicBezTo>
                    <a:pt x="334" y="655"/>
                    <a:pt x="332" y="657"/>
                    <a:pt x="329" y="657"/>
                  </a:cubicBezTo>
                  <a:close/>
                  <a:moveTo>
                    <a:pt x="371" y="654"/>
                  </a:moveTo>
                  <a:cubicBezTo>
                    <a:pt x="368" y="654"/>
                    <a:pt x="366" y="652"/>
                    <a:pt x="366" y="650"/>
                  </a:cubicBezTo>
                  <a:cubicBezTo>
                    <a:pt x="365" y="647"/>
                    <a:pt x="367" y="644"/>
                    <a:pt x="370" y="644"/>
                  </a:cubicBezTo>
                  <a:cubicBezTo>
                    <a:pt x="384" y="642"/>
                    <a:pt x="398" y="639"/>
                    <a:pt x="411" y="636"/>
                  </a:cubicBezTo>
                  <a:cubicBezTo>
                    <a:pt x="414" y="635"/>
                    <a:pt x="417" y="637"/>
                    <a:pt x="418" y="639"/>
                  </a:cubicBezTo>
                  <a:cubicBezTo>
                    <a:pt x="418" y="642"/>
                    <a:pt x="417" y="645"/>
                    <a:pt x="414" y="646"/>
                  </a:cubicBezTo>
                  <a:cubicBezTo>
                    <a:pt x="400" y="650"/>
                    <a:pt x="386" y="652"/>
                    <a:pt x="372" y="654"/>
                  </a:cubicBezTo>
                  <a:cubicBezTo>
                    <a:pt x="372" y="654"/>
                    <a:pt x="371" y="654"/>
                    <a:pt x="371" y="654"/>
                  </a:cubicBezTo>
                  <a:close/>
                  <a:moveTo>
                    <a:pt x="245" y="646"/>
                  </a:moveTo>
                  <a:cubicBezTo>
                    <a:pt x="245" y="646"/>
                    <a:pt x="244" y="646"/>
                    <a:pt x="244" y="646"/>
                  </a:cubicBezTo>
                  <a:cubicBezTo>
                    <a:pt x="230" y="642"/>
                    <a:pt x="216" y="638"/>
                    <a:pt x="203" y="632"/>
                  </a:cubicBezTo>
                  <a:cubicBezTo>
                    <a:pt x="200" y="631"/>
                    <a:pt x="199" y="628"/>
                    <a:pt x="200" y="625"/>
                  </a:cubicBezTo>
                  <a:cubicBezTo>
                    <a:pt x="201" y="623"/>
                    <a:pt x="204" y="621"/>
                    <a:pt x="207" y="622"/>
                  </a:cubicBezTo>
                  <a:cubicBezTo>
                    <a:pt x="220" y="628"/>
                    <a:pt x="233" y="632"/>
                    <a:pt x="247" y="636"/>
                  </a:cubicBezTo>
                  <a:cubicBezTo>
                    <a:pt x="249" y="637"/>
                    <a:pt x="251" y="639"/>
                    <a:pt x="250" y="642"/>
                  </a:cubicBezTo>
                  <a:cubicBezTo>
                    <a:pt x="250" y="645"/>
                    <a:pt x="248" y="646"/>
                    <a:pt x="245" y="646"/>
                  </a:cubicBezTo>
                  <a:close/>
                  <a:moveTo>
                    <a:pt x="453" y="633"/>
                  </a:moveTo>
                  <a:cubicBezTo>
                    <a:pt x="450" y="633"/>
                    <a:pt x="449" y="631"/>
                    <a:pt x="448" y="629"/>
                  </a:cubicBezTo>
                  <a:cubicBezTo>
                    <a:pt x="447" y="627"/>
                    <a:pt x="448" y="623"/>
                    <a:pt x="451" y="622"/>
                  </a:cubicBezTo>
                  <a:cubicBezTo>
                    <a:pt x="463" y="617"/>
                    <a:pt x="476" y="611"/>
                    <a:pt x="488" y="604"/>
                  </a:cubicBezTo>
                  <a:cubicBezTo>
                    <a:pt x="490" y="602"/>
                    <a:pt x="494" y="603"/>
                    <a:pt x="495" y="606"/>
                  </a:cubicBezTo>
                  <a:cubicBezTo>
                    <a:pt x="496" y="608"/>
                    <a:pt x="496" y="612"/>
                    <a:pt x="493" y="613"/>
                  </a:cubicBezTo>
                  <a:cubicBezTo>
                    <a:pt x="481" y="620"/>
                    <a:pt x="468" y="627"/>
                    <a:pt x="455" y="632"/>
                  </a:cubicBezTo>
                  <a:cubicBezTo>
                    <a:pt x="454" y="632"/>
                    <a:pt x="453" y="633"/>
                    <a:pt x="453" y="633"/>
                  </a:cubicBezTo>
                  <a:close/>
                  <a:moveTo>
                    <a:pt x="167" y="614"/>
                  </a:moveTo>
                  <a:cubicBezTo>
                    <a:pt x="166" y="614"/>
                    <a:pt x="165" y="614"/>
                    <a:pt x="165" y="613"/>
                  </a:cubicBezTo>
                  <a:cubicBezTo>
                    <a:pt x="152" y="606"/>
                    <a:pt x="140" y="598"/>
                    <a:pt x="129" y="589"/>
                  </a:cubicBezTo>
                  <a:cubicBezTo>
                    <a:pt x="127" y="588"/>
                    <a:pt x="126" y="584"/>
                    <a:pt x="128" y="582"/>
                  </a:cubicBezTo>
                  <a:cubicBezTo>
                    <a:pt x="130" y="580"/>
                    <a:pt x="133" y="579"/>
                    <a:pt x="135" y="581"/>
                  </a:cubicBezTo>
                  <a:cubicBezTo>
                    <a:pt x="146" y="589"/>
                    <a:pt x="158" y="597"/>
                    <a:pt x="170" y="604"/>
                  </a:cubicBezTo>
                  <a:cubicBezTo>
                    <a:pt x="172" y="606"/>
                    <a:pt x="173" y="609"/>
                    <a:pt x="172" y="611"/>
                  </a:cubicBezTo>
                  <a:cubicBezTo>
                    <a:pt x="171" y="613"/>
                    <a:pt x="169" y="614"/>
                    <a:pt x="167" y="614"/>
                  </a:cubicBezTo>
                  <a:close/>
                  <a:moveTo>
                    <a:pt x="526" y="590"/>
                  </a:moveTo>
                  <a:cubicBezTo>
                    <a:pt x="524" y="590"/>
                    <a:pt x="522" y="590"/>
                    <a:pt x="521" y="588"/>
                  </a:cubicBezTo>
                  <a:cubicBezTo>
                    <a:pt x="520" y="586"/>
                    <a:pt x="520" y="583"/>
                    <a:pt x="522" y="581"/>
                  </a:cubicBezTo>
                  <a:cubicBezTo>
                    <a:pt x="533" y="572"/>
                    <a:pt x="544" y="563"/>
                    <a:pt x="554" y="553"/>
                  </a:cubicBezTo>
                  <a:cubicBezTo>
                    <a:pt x="556" y="551"/>
                    <a:pt x="559" y="551"/>
                    <a:pt x="561" y="553"/>
                  </a:cubicBezTo>
                  <a:cubicBezTo>
                    <a:pt x="563" y="555"/>
                    <a:pt x="563" y="559"/>
                    <a:pt x="561" y="561"/>
                  </a:cubicBezTo>
                  <a:cubicBezTo>
                    <a:pt x="551" y="571"/>
                    <a:pt x="540" y="580"/>
                    <a:pt x="529" y="589"/>
                  </a:cubicBezTo>
                  <a:cubicBezTo>
                    <a:pt x="528" y="590"/>
                    <a:pt x="527" y="590"/>
                    <a:pt x="526" y="590"/>
                  </a:cubicBezTo>
                  <a:close/>
                  <a:moveTo>
                    <a:pt x="100" y="563"/>
                  </a:moveTo>
                  <a:cubicBezTo>
                    <a:pt x="99" y="563"/>
                    <a:pt x="98" y="562"/>
                    <a:pt x="97" y="561"/>
                  </a:cubicBezTo>
                  <a:cubicBezTo>
                    <a:pt x="86" y="551"/>
                    <a:pt x="77" y="540"/>
                    <a:pt x="68" y="529"/>
                  </a:cubicBezTo>
                  <a:cubicBezTo>
                    <a:pt x="66" y="526"/>
                    <a:pt x="67" y="523"/>
                    <a:pt x="69" y="521"/>
                  </a:cubicBezTo>
                  <a:cubicBezTo>
                    <a:pt x="71" y="520"/>
                    <a:pt x="75" y="520"/>
                    <a:pt x="77" y="522"/>
                  </a:cubicBezTo>
                  <a:cubicBezTo>
                    <a:pt x="85" y="533"/>
                    <a:pt x="94" y="544"/>
                    <a:pt x="104" y="554"/>
                  </a:cubicBezTo>
                  <a:cubicBezTo>
                    <a:pt x="106" y="556"/>
                    <a:pt x="106" y="559"/>
                    <a:pt x="104" y="561"/>
                  </a:cubicBezTo>
                  <a:cubicBezTo>
                    <a:pt x="103" y="562"/>
                    <a:pt x="102" y="563"/>
                    <a:pt x="100" y="563"/>
                  </a:cubicBezTo>
                  <a:close/>
                  <a:moveTo>
                    <a:pt x="585" y="531"/>
                  </a:moveTo>
                  <a:cubicBezTo>
                    <a:pt x="584" y="531"/>
                    <a:pt x="583" y="530"/>
                    <a:pt x="582" y="529"/>
                  </a:cubicBezTo>
                  <a:cubicBezTo>
                    <a:pt x="580" y="528"/>
                    <a:pt x="579" y="524"/>
                    <a:pt x="581" y="522"/>
                  </a:cubicBezTo>
                  <a:cubicBezTo>
                    <a:pt x="589" y="511"/>
                    <a:pt x="597" y="499"/>
                    <a:pt x="604" y="488"/>
                  </a:cubicBezTo>
                  <a:cubicBezTo>
                    <a:pt x="606" y="485"/>
                    <a:pt x="609" y="484"/>
                    <a:pt x="611" y="486"/>
                  </a:cubicBezTo>
                  <a:cubicBezTo>
                    <a:pt x="614" y="487"/>
                    <a:pt x="615" y="490"/>
                    <a:pt x="613" y="493"/>
                  </a:cubicBezTo>
                  <a:cubicBezTo>
                    <a:pt x="606" y="505"/>
                    <a:pt x="598" y="517"/>
                    <a:pt x="589" y="529"/>
                  </a:cubicBezTo>
                  <a:cubicBezTo>
                    <a:pt x="588" y="530"/>
                    <a:pt x="587" y="531"/>
                    <a:pt x="585" y="531"/>
                  </a:cubicBezTo>
                  <a:close/>
                  <a:moveTo>
                    <a:pt x="49" y="496"/>
                  </a:moveTo>
                  <a:cubicBezTo>
                    <a:pt x="47" y="496"/>
                    <a:pt x="45" y="495"/>
                    <a:pt x="44" y="493"/>
                  </a:cubicBezTo>
                  <a:cubicBezTo>
                    <a:pt x="37" y="481"/>
                    <a:pt x="31" y="468"/>
                    <a:pt x="25" y="455"/>
                  </a:cubicBezTo>
                  <a:cubicBezTo>
                    <a:pt x="24" y="452"/>
                    <a:pt x="25" y="449"/>
                    <a:pt x="28" y="448"/>
                  </a:cubicBezTo>
                  <a:cubicBezTo>
                    <a:pt x="31" y="447"/>
                    <a:pt x="34" y="448"/>
                    <a:pt x="35" y="451"/>
                  </a:cubicBezTo>
                  <a:cubicBezTo>
                    <a:pt x="40" y="463"/>
                    <a:pt x="46" y="476"/>
                    <a:pt x="53" y="488"/>
                  </a:cubicBezTo>
                  <a:cubicBezTo>
                    <a:pt x="55" y="490"/>
                    <a:pt x="54" y="494"/>
                    <a:pt x="51" y="495"/>
                  </a:cubicBezTo>
                  <a:cubicBezTo>
                    <a:pt x="51" y="495"/>
                    <a:pt x="50" y="496"/>
                    <a:pt x="49" y="496"/>
                  </a:cubicBezTo>
                  <a:close/>
                  <a:moveTo>
                    <a:pt x="627" y="458"/>
                  </a:moveTo>
                  <a:cubicBezTo>
                    <a:pt x="627" y="458"/>
                    <a:pt x="626" y="457"/>
                    <a:pt x="625" y="457"/>
                  </a:cubicBezTo>
                  <a:cubicBezTo>
                    <a:pt x="623" y="456"/>
                    <a:pt x="621" y="453"/>
                    <a:pt x="623" y="450"/>
                  </a:cubicBezTo>
                  <a:cubicBezTo>
                    <a:pt x="628" y="437"/>
                    <a:pt x="632" y="424"/>
                    <a:pt x="636" y="411"/>
                  </a:cubicBezTo>
                  <a:cubicBezTo>
                    <a:pt x="637" y="408"/>
                    <a:pt x="640" y="406"/>
                    <a:pt x="642" y="407"/>
                  </a:cubicBezTo>
                  <a:cubicBezTo>
                    <a:pt x="645" y="408"/>
                    <a:pt x="647" y="411"/>
                    <a:pt x="646" y="414"/>
                  </a:cubicBezTo>
                  <a:cubicBezTo>
                    <a:pt x="642" y="427"/>
                    <a:pt x="638" y="441"/>
                    <a:pt x="632" y="454"/>
                  </a:cubicBezTo>
                  <a:cubicBezTo>
                    <a:pt x="631" y="456"/>
                    <a:pt x="630" y="458"/>
                    <a:pt x="627" y="458"/>
                  </a:cubicBezTo>
                  <a:close/>
                  <a:moveTo>
                    <a:pt x="16" y="418"/>
                  </a:moveTo>
                  <a:cubicBezTo>
                    <a:pt x="14" y="418"/>
                    <a:pt x="12" y="416"/>
                    <a:pt x="11" y="414"/>
                  </a:cubicBezTo>
                  <a:cubicBezTo>
                    <a:pt x="8" y="400"/>
                    <a:pt x="5" y="386"/>
                    <a:pt x="3" y="372"/>
                  </a:cubicBezTo>
                  <a:cubicBezTo>
                    <a:pt x="3" y="369"/>
                    <a:pt x="5" y="366"/>
                    <a:pt x="8" y="366"/>
                  </a:cubicBezTo>
                  <a:cubicBezTo>
                    <a:pt x="10" y="365"/>
                    <a:pt x="13" y="367"/>
                    <a:pt x="13" y="370"/>
                  </a:cubicBezTo>
                  <a:cubicBezTo>
                    <a:pt x="15" y="384"/>
                    <a:pt x="18" y="398"/>
                    <a:pt x="22" y="411"/>
                  </a:cubicBezTo>
                  <a:cubicBezTo>
                    <a:pt x="22" y="414"/>
                    <a:pt x="21" y="417"/>
                    <a:pt x="18" y="418"/>
                  </a:cubicBezTo>
                  <a:cubicBezTo>
                    <a:pt x="17" y="418"/>
                    <a:pt x="17" y="418"/>
                    <a:pt x="16" y="418"/>
                  </a:cubicBezTo>
                  <a:close/>
                  <a:moveTo>
                    <a:pt x="649" y="376"/>
                  </a:moveTo>
                  <a:cubicBezTo>
                    <a:pt x="649" y="376"/>
                    <a:pt x="649" y="376"/>
                    <a:pt x="649" y="376"/>
                  </a:cubicBezTo>
                  <a:cubicBezTo>
                    <a:pt x="646" y="376"/>
                    <a:pt x="644" y="373"/>
                    <a:pt x="644" y="370"/>
                  </a:cubicBezTo>
                  <a:cubicBezTo>
                    <a:pt x="646" y="356"/>
                    <a:pt x="647" y="342"/>
                    <a:pt x="647" y="329"/>
                  </a:cubicBezTo>
                  <a:cubicBezTo>
                    <a:pt x="647" y="328"/>
                    <a:pt x="647" y="328"/>
                    <a:pt x="647" y="328"/>
                  </a:cubicBezTo>
                  <a:cubicBezTo>
                    <a:pt x="647" y="325"/>
                    <a:pt x="649" y="322"/>
                    <a:pt x="652" y="322"/>
                  </a:cubicBezTo>
                  <a:cubicBezTo>
                    <a:pt x="655" y="322"/>
                    <a:pt x="657" y="325"/>
                    <a:pt x="657" y="328"/>
                  </a:cubicBezTo>
                  <a:cubicBezTo>
                    <a:pt x="657" y="329"/>
                    <a:pt x="657" y="329"/>
                    <a:pt x="657" y="329"/>
                  </a:cubicBezTo>
                  <a:cubicBezTo>
                    <a:pt x="657" y="343"/>
                    <a:pt x="656" y="357"/>
                    <a:pt x="654" y="371"/>
                  </a:cubicBezTo>
                  <a:cubicBezTo>
                    <a:pt x="654" y="374"/>
                    <a:pt x="652" y="376"/>
                    <a:pt x="649" y="376"/>
                  </a:cubicBezTo>
                  <a:close/>
                  <a:moveTo>
                    <a:pt x="5" y="334"/>
                  </a:moveTo>
                  <a:cubicBezTo>
                    <a:pt x="2" y="334"/>
                    <a:pt x="0" y="332"/>
                    <a:pt x="0" y="329"/>
                  </a:cubicBezTo>
                  <a:cubicBezTo>
                    <a:pt x="0" y="329"/>
                    <a:pt x="0" y="329"/>
                    <a:pt x="0" y="329"/>
                  </a:cubicBezTo>
                  <a:cubicBezTo>
                    <a:pt x="0" y="314"/>
                    <a:pt x="1" y="300"/>
                    <a:pt x="3" y="286"/>
                  </a:cubicBezTo>
                  <a:cubicBezTo>
                    <a:pt x="3" y="283"/>
                    <a:pt x="6" y="281"/>
                    <a:pt x="9" y="281"/>
                  </a:cubicBezTo>
                  <a:cubicBezTo>
                    <a:pt x="12" y="282"/>
                    <a:pt x="14" y="284"/>
                    <a:pt x="13" y="287"/>
                  </a:cubicBezTo>
                  <a:cubicBezTo>
                    <a:pt x="12" y="301"/>
                    <a:pt x="11" y="315"/>
                    <a:pt x="11" y="329"/>
                  </a:cubicBezTo>
                  <a:cubicBezTo>
                    <a:pt x="11" y="329"/>
                    <a:pt x="11" y="329"/>
                    <a:pt x="11" y="329"/>
                  </a:cubicBezTo>
                  <a:cubicBezTo>
                    <a:pt x="11" y="332"/>
                    <a:pt x="8" y="334"/>
                    <a:pt x="5" y="334"/>
                  </a:cubicBezTo>
                  <a:close/>
                  <a:moveTo>
                    <a:pt x="649" y="291"/>
                  </a:moveTo>
                  <a:cubicBezTo>
                    <a:pt x="647" y="291"/>
                    <a:pt x="644" y="289"/>
                    <a:pt x="644" y="286"/>
                  </a:cubicBezTo>
                  <a:cubicBezTo>
                    <a:pt x="642" y="273"/>
                    <a:pt x="639" y="259"/>
                    <a:pt x="636" y="246"/>
                  </a:cubicBezTo>
                  <a:cubicBezTo>
                    <a:pt x="635" y="243"/>
                    <a:pt x="637" y="240"/>
                    <a:pt x="639" y="239"/>
                  </a:cubicBezTo>
                  <a:cubicBezTo>
                    <a:pt x="642" y="238"/>
                    <a:pt x="645" y="240"/>
                    <a:pt x="646" y="243"/>
                  </a:cubicBezTo>
                  <a:cubicBezTo>
                    <a:pt x="650" y="257"/>
                    <a:pt x="652" y="271"/>
                    <a:pt x="654" y="285"/>
                  </a:cubicBezTo>
                  <a:cubicBezTo>
                    <a:pt x="655" y="288"/>
                    <a:pt x="653" y="290"/>
                    <a:pt x="650" y="291"/>
                  </a:cubicBezTo>
                  <a:cubicBezTo>
                    <a:pt x="650" y="291"/>
                    <a:pt x="649" y="291"/>
                    <a:pt x="649" y="291"/>
                  </a:cubicBezTo>
                  <a:close/>
                  <a:moveTo>
                    <a:pt x="16" y="251"/>
                  </a:moveTo>
                  <a:cubicBezTo>
                    <a:pt x="16" y="251"/>
                    <a:pt x="15" y="250"/>
                    <a:pt x="15" y="250"/>
                  </a:cubicBezTo>
                  <a:cubicBezTo>
                    <a:pt x="12" y="250"/>
                    <a:pt x="10" y="247"/>
                    <a:pt x="11" y="244"/>
                  </a:cubicBezTo>
                  <a:cubicBezTo>
                    <a:pt x="15" y="230"/>
                    <a:pt x="19" y="216"/>
                    <a:pt x="25" y="203"/>
                  </a:cubicBezTo>
                  <a:cubicBezTo>
                    <a:pt x="26" y="200"/>
                    <a:pt x="29" y="199"/>
                    <a:pt x="32" y="200"/>
                  </a:cubicBezTo>
                  <a:cubicBezTo>
                    <a:pt x="35" y="201"/>
                    <a:pt x="36" y="204"/>
                    <a:pt x="35" y="207"/>
                  </a:cubicBezTo>
                  <a:cubicBezTo>
                    <a:pt x="29" y="220"/>
                    <a:pt x="25" y="233"/>
                    <a:pt x="21" y="247"/>
                  </a:cubicBezTo>
                  <a:cubicBezTo>
                    <a:pt x="21" y="249"/>
                    <a:pt x="19" y="251"/>
                    <a:pt x="16" y="251"/>
                  </a:cubicBezTo>
                  <a:close/>
                  <a:moveTo>
                    <a:pt x="627" y="209"/>
                  </a:moveTo>
                  <a:cubicBezTo>
                    <a:pt x="625" y="209"/>
                    <a:pt x="623" y="208"/>
                    <a:pt x="622" y="206"/>
                  </a:cubicBezTo>
                  <a:cubicBezTo>
                    <a:pt x="617" y="193"/>
                    <a:pt x="611" y="181"/>
                    <a:pt x="604" y="169"/>
                  </a:cubicBezTo>
                  <a:cubicBezTo>
                    <a:pt x="602" y="166"/>
                    <a:pt x="603" y="163"/>
                    <a:pt x="606" y="162"/>
                  </a:cubicBezTo>
                  <a:cubicBezTo>
                    <a:pt x="608" y="160"/>
                    <a:pt x="611" y="161"/>
                    <a:pt x="613" y="164"/>
                  </a:cubicBezTo>
                  <a:cubicBezTo>
                    <a:pt x="620" y="176"/>
                    <a:pt x="627" y="189"/>
                    <a:pt x="632" y="202"/>
                  </a:cubicBezTo>
                  <a:cubicBezTo>
                    <a:pt x="633" y="205"/>
                    <a:pt x="632" y="208"/>
                    <a:pt x="629" y="209"/>
                  </a:cubicBezTo>
                  <a:cubicBezTo>
                    <a:pt x="629" y="209"/>
                    <a:pt x="628" y="209"/>
                    <a:pt x="627" y="209"/>
                  </a:cubicBezTo>
                  <a:close/>
                  <a:moveTo>
                    <a:pt x="48" y="173"/>
                  </a:moveTo>
                  <a:cubicBezTo>
                    <a:pt x="48" y="173"/>
                    <a:pt x="47" y="172"/>
                    <a:pt x="46" y="172"/>
                  </a:cubicBezTo>
                  <a:cubicBezTo>
                    <a:pt x="43" y="170"/>
                    <a:pt x="42" y="167"/>
                    <a:pt x="44" y="165"/>
                  </a:cubicBezTo>
                  <a:cubicBezTo>
                    <a:pt x="51" y="152"/>
                    <a:pt x="59" y="140"/>
                    <a:pt x="68" y="129"/>
                  </a:cubicBezTo>
                  <a:cubicBezTo>
                    <a:pt x="70" y="126"/>
                    <a:pt x="73" y="126"/>
                    <a:pt x="75" y="128"/>
                  </a:cubicBezTo>
                  <a:cubicBezTo>
                    <a:pt x="78" y="130"/>
                    <a:pt x="78" y="133"/>
                    <a:pt x="76" y="135"/>
                  </a:cubicBezTo>
                  <a:cubicBezTo>
                    <a:pt x="68" y="146"/>
                    <a:pt x="60" y="158"/>
                    <a:pt x="53" y="170"/>
                  </a:cubicBezTo>
                  <a:cubicBezTo>
                    <a:pt x="52" y="172"/>
                    <a:pt x="50" y="173"/>
                    <a:pt x="48" y="173"/>
                  </a:cubicBezTo>
                  <a:close/>
                  <a:moveTo>
                    <a:pt x="585" y="137"/>
                  </a:moveTo>
                  <a:cubicBezTo>
                    <a:pt x="583" y="137"/>
                    <a:pt x="582" y="136"/>
                    <a:pt x="581" y="134"/>
                  </a:cubicBezTo>
                  <a:cubicBezTo>
                    <a:pt x="572" y="124"/>
                    <a:pt x="563" y="113"/>
                    <a:pt x="553" y="103"/>
                  </a:cubicBezTo>
                  <a:cubicBezTo>
                    <a:pt x="551" y="101"/>
                    <a:pt x="551" y="98"/>
                    <a:pt x="553" y="96"/>
                  </a:cubicBezTo>
                  <a:cubicBezTo>
                    <a:pt x="555" y="94"/>
                    <a:pt x="559" y="94"/>
                    <a:pt x="561" y="96"/>
                  </a:cubicBezTo>
                  <a:cubicBezTo>
                    <a:pt x="571" y="106"/>
                    <a:pt x="580" y="117"/>
                    <a:pt x="589" y="128"/>
                  </a:cubicBezTo>
                  <a:cubicBezTo>
                    <a:pt x="591" y="130"/>
                    <a:pt x="590" y="134"/>
                    <a:pt x="588" y="135"/>
                  </a:cubicBezTo>
                  <a:cubicBezTo>
                    <a:pt x="587" y="136"/>
                    <a:pt x="586" y="137"/>
                    <a:pt x="585" y="137"/>
                  </a:cubicBezTo>
                  <a:close/>
                  <a:moveTo>
                    <a:pt x="100" y="106"/>
                  </a:moveTo>
                  <a:cubicBezTo>
                    <a:pt x="98" y="106"/>
                    <a:pt x="97" y="105"/>
                    <a:pt x="96" y="104"/>
                  </a:cubicBezTo>
                  <a:cubicBezTo>
                    <a:pt x="94" y="102"/>
                    <a:pt x="94" y="99"/>
                    <a:pt x="96" y="96"/>
                  </a:cubicBezTo>
                  <a:cubicBezTo>
                    <a:pt x="106" y="86"/>
                    <a:pt x="117" y="77"/>
                    <a:pt x="128" y="68"/>
                  </a:cubicBezTo>
                  <a:cubicBezTo>
                    <a:pt x="131" y="66"/>
                    <a:pt x="134" y="67"/>
                    <a:pt x="136" y="69"/>
                  </a:cubicBezTo>
                  <a:cubicBezTo>
                    <a:pt x="138" y="71"/>
                    <a:pt x="137" y="75"/>
                    <a:pt x="135" y="76"/>
                  </a:cubicBezTo>
                  <a:cubicBezTo>
                    <a:pt x="124" y="85"/>
                    <a:pt x="113" y="94"/>
                    <a:pt x="104" y="104"/>
                  </a:cubicBezTo>
                  <a:cubicBezTo>
                    <a:pt x="103" y="105"/>
                    <a:pt x="101" y="106"/>
                    <a:pt x="100" y="106"/>
                  </a:cubicBezTo>
                  <a:close/>
                  <a:moveTo>
                    <a:pt x="525" y="77"/>
                  </a:moveTo>
                  <a:cubicBezTo>
                    <a:pt x="524" y="77"/>
                    <a:pt x="523" y="77"/>
                    <a:pt x="522" y="76"/>
                  </a:cubicBezTo>
                  <a:cubicBezTo>
                    <a:pt x="511" y="67"/>
                    <a:pt x="499" y="60"/>
                    <a:pt x="487" y="53"/>
                  </a:cubicBezTo>
                  <a:cubicBezTo>
                    <a:pt x="485" y="51"/>
                    <a:pt x="484" y="48"/>
                    <a:pt x="485" y="46"/>
                  </a:cubicBezTo>
                  <a:cubicBezTo>
                    <a:pt x="487" y="43"/>
                    <a:pt x="490" y="42"/>
                    <a:pt x="492" y="44"/>
                  </a:cubicBezTo>
                  <a:cubicBezTo>
                    <a:pt x="505" y="51"/>
                    <a:pt x="517" y="59"/>
                    <a:pt x="528" y="67"/>
                  </a:cubicBezTo>
                  <a:cubicBezTo>
                    <a:pt x="531" y="69"/>
                    <a:pt x="531" y="73"/>
                    <a:pt x="529" y="75"/>
                  </a:cubicBezTo>
                  <a:cubicBezTo>
                    <a:pt x="528" y="76"/>
                    <a:pt x="527" y="77"/>
                    <a:pt x="525" y="77"/>
                  </a:cubicBezTo>
                  <a:close/>
                  <a:moveTo>
                    <a:pt x="167" y="54"/>
                  </a:moveTo>
                  <a:cubicBezTo>
                    <a:pt x="165" y="54"/>
                    <a:pt x="163" y="53"/>
                    <a:pt x="162" y="51"/>
                  </a:cubicBezTo>
                  <a:cubicBezTo>
                    <a:pt x="161" y="49"/>
                    <a:pt x="161" y="46"/>
                    <a:pt x="164" y="44"/>
                  </a:cubicBezTo>
                  <a:cubicBezTo>
                    <a:pt x="176" y="37"/>
                    <a:pt x="189" y="31"/>
                    <a:pt x="202" y="25"/>
                  </a:cubicBezTo>
                  <a:cubicBezTo>
                    <a:pt x="205" y="24"/>
                    <a:pt x="208" y="25"/>
                    <a:pt x="209" y="28"/>
                  </a:cubicBezTo>
                  <a:cubicBezTo>
                    <a:pt x="211" y="31"/>
                    <a:pt x="209" y="34"/>
                    <a:pt x="207" y="35"/>
                  </a:cubicBezTo>
                  <a:cubicBezTo>
                    <a:pt x="194" y="40"/>
                    <a:pt x="181" y="46"/>
                    <a:pt x="169" y="53"/>
                  </a:cubicBezTo>
                  <a:cubicBezTo>
                    <a:pt x="168" y="54"/>
                    <a:pt x="168" y="54"/>
                    <a:pt x="167" y="54"/>
                  </a:cubicBezTo>
                  <a:close/>
                  <a:moveTo>
                    <a:pt x="452" y="35"/>
                  </a:moveTo>
                  <a:cubicBezTo>
                    <a:pt x="451" y="35"/>
                    <a:pt x="451" y="35"/>
                    <a:pt x="450" y="34"/>
                  </a:cubicBezTo>
                  <a:cubicBezTo>
                    <a:pt x="437" y="29"/>
                    <a:pt x="424" y="25"/>
                    <a:pt x="410" y="21"/>
                  </a:cubicBezTo>
                  <a:cubicBezTo>
                    <a:pt x="408" y="20"/>
                    <a:pt x="406" y="18"/>
                    <a:pt x="407" y="15"/>
                  </a:cubicBezTo>
                  <a:cubicBezTo>
                    <a:pt x="407" y="12"/>
                    <a:pt x="410" y="10"/>
                    <a:pt x="413" y="11"/>
                  </a:cubicBezTo>
                  <a:cubicBezTo>
                    <a:pt x="427" y="15"/>
                    <a:pt x="441" y="19"/>
                    <a:pt x="454" y="25"/>
                  </a:cubicBezTo>
                  <a:cubicBezTo>
                    <a:pt x="457" y="26"/>
                    <a:pt x="458" y="29"/>
                    <a:pt x="457" y="32"/>
                  </a:cubicBezTo>
                  <a:cubicBezTo>
                    <a:pt x="456" y="34"/>
                    <a:pt x="454" y="35"/>
                    <a:pt x="452" y="35"/>
                  </a:cubicBezTo>
                  <a:close/>
                  <a:moveTo>
                    <a:pt x="244" y="22"/>
                  </a:moveTo>
                  <a:cubicBezTo>
                    <a:pt x="242" y="22"/>
                    <a:pt x="240" y="20"/>
                    <a:pt x="239" y="18"/>
                  </a:cubicBezTo>
                  <a:cubicBezTo>
                    <a:pt x="239" y="15"/>
                    <a:pt x="240" y="12"/>
                    <a:pt x="243" y="11"/>
                  </a:cubicBezTo>
                  <a:cubicBezTo>
                    <a:pt x="257" y="8"/>
                    <a:pt x="271" y="5"/>
                    <a:pt x="285" y="3"/>
                  </a:cubicBezTo>
                  <a:cubicBezTo>
                    <a:pt x="288" y="2"/>
                    <a:pt x="291" y="4"/>
                    <a:pt x="291" y="7"/>
                  </a:cubicBezTo>
                  <a:cubicBezTo>
                    <a:pt x="292" y="10"/>
                    <a:pt x="290" y="13"/>
                    <a:pt x="287" y="13"/>
                  </a:cubicBezTo>
                  <a:cubicBezTo>
                    <a:pt x="273" y="15"/>
                    <a:pt x="259" y="18"/>
                    <a:pt x="246" y="21"/>
                  </a:cubicBezTo>
                  <a:cubicBezTo>
                    <a:pt x="245" y="22"/>
                    <a:pt x="245" y="22"/>
                    <a:pt x="244" y="22"/>
                  </a:cubicBezTo>
                  <a:close/>
                  <a:moveTo>
                    <a:pt x="370" y="13"/>
                  </a:moveTo>
                  <a:cubicBezTo>
                    <a:pt x="370" y="13"/>
                    <a:pt x="370" y="13"/>
                    <a:pt x="370" y="13"/>
                  </a:cubicBezTo>
                  <a:cubicBezTo>
                    <a:pt x="356" y="11"/>
                    <a:pt x="342" y="11"/>
                    <a:pt x="329" y="11"/>
                  </a:cubicBezTo>
                  <a:cubicBezTo>
                    <a:pt x="328" y="11"/>
                    <a:pt x="328" y="11"/>
                    <a:pt x="328" y="11"/>
                  </a:cubicBezTo>
                  <a:cubicBezTo>
                    <a:pt x="325" y="11"/>
                    <a:pt x="323" y="8"/>
                    <a:pt x="323" y="5"/>
                  </a:cubicBezTo>
                  <a:cubicBezTo>
                    <a:pt x="323" y="2"/>
                    <a:pt x="325" y="0"/>
                    <a:pt x="328" y="0"/>
                  </a:cubicBezTo>
                  <a:cubicBezTo>
                    <a:pt x="329" y="0"/>
                    <a:pt x="329" y="0"/>
                    <a:pt x="329" y="0"/>
                  </a:cubicBezTo>
                  <a:cubicBezTo>
                    <a:pt x="343" y="0"/>
                    <a:pt x="357" y="1"/>
                    <a:pt x="371" y="3"/>
                  </a:cubicBezTo>
                  <a:cubicBezTo>
                    <a:pt x="374" y="3"/>
                    <a:pt x="376" y="6"/>
                    <a:pt x="376" y="9"/>
                  </a:cubicBezTo>
                  <a:cubicBezTo>
                    <a:pt x="375" y="11"/>
                    <a:pt x="373" y="13"/>
                    <a:pt x="37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 name="Group 4"/>
          <p:cNvGrpSpPr>
            <a:grpSpLocks/>
          </p:cNvGrpSpPr>
          <p:nvPr/>
        </p:nvGrpSpPr>
        <p:grpSpPr bwMode="auto">
          <a:xfrm>
            <a:off x="8974138" y="3690826"/>
            <a:ext cx="1235075" cy="1235075"/>
            <a:chOff x="10035837" y="3359282"/>
            <a:chExt cx="1235075" cy="1235075"/>
          </a:xfrm>
          <a:solidFill>
            <a:srgbClr val="00B0F0"/>
          </a:solidFill>
        </p:grpSpPr>
        <p:sp>
          <p:nvSpPr>
            <p:cNvPr id="48145" name="Oval 9"/>
            <p:cNvSpPr>
              <a:spLocks noChangeArrowheads="1"/>
            </p:cNvSpPr>
            <p:nvPr/>
          </p:nvSpPr>
          <p:spPr bwMode="auto">
            <a:xfrm>
              <a:off x="10131087" y="3456120"/>
              <a:ext cx="1044575" cy="1041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07" name="Oval 21"/>
            <p:cNvSpPr>
              <a:spLocks noChangeArrowheads="1"/>
            </p:cNvSpPr>
            <p:nvPr/>
          </p:nvSpPr>
          <p:spPr bwMode="auto">
            <a:xfrm>
              <a:off x="10131087" y="3456120"/>
              <a:ext cx="1044575" cy="1041400"/>
            </a:xfrm>
            <a:prstGeom prst="ellipse">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48147" name="Rectangle 22"/>
            <p:cNvSpPr>
              <a:spLocks noChangeArrowheads="1"/>
            </p:cNvSpPr>
            <p:nvPr/>
          </p:nvSpPr>
          <p:spPr bwMode="auto">
            <a:xfrm>
              <a:off x="10491450" y="3605345"/>
              <a:ext cx="341440" cy="707886"/>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4600">
                  <a:solidFill>
                    <a:srgbClr val="FFFFFF"/>
                  </a:solidFill>
                  <a:latin typeface="Lato" pitchFamily="34" charset="0"/>
                </a:rPr>
                <a:t>4</a:t>
              </a:r>
              <a:endParaRPr lang="en-US" altLang="en-US">
                <a:latin typeface="Arial" panose="020B0604020202020204" pitchFamily="34" charset="0"/>
              </a:endParaRPr>
            </a:p>
          </p:txBody>
        </p:sp>
        <p:sp>
          <p:nvSpPr>
            <p:cNvPr id="109" name="Freeform 23"/>
            <p:cNvSpPr>
              <a:spLocks noEditPoints="1"/>
            </p:cNvSpPr>
            <p:nvPr/>
          </p:nvSpPr>
          <p:spPr bwMode="auto">
            <a:xfrm>
              <a:off x="10035837" y="3359282"/>
              <a:ext cx="1235075" cy="1235075"/>
            </a:xfrm>
            <a:custGeom>
              <a:avLst/>
              <a:gdLst>
                <a:gd name="T0" fmla="*/ 282 w 657"/>
                <a:gd name="T1" fmla="*/ 649 h 657"/>
                <a:gd name="T2" fmla="*/ 329 w 657"/>
                <a:gd name="T3" fmla="*/ 657 h 657"/>
                <a:gd name="T4" fmla="*/ 411 w 657"/>
                <a:gd name="T5" fmla="*/ 636 h 657"/>
                <a:gd name="T6" fmla="*/ 371 w 657"/>
                <a:gd name="T7" fmla="*/ 655 h 657"/>
                <a:gd name="T8" fmla="*/ 200 w 657"/>
                <a:gd name="T9" fmla="*/ 626 h 657"/>
                <a:gd name="T10" fmla="*/ 245 w 657"/>
                <a:gd name="T11" fmla="*/ 647 h 657"/>
                <a:gd name="T12" fmla="*/ 488 w 657"/>
                <a:gd name="T13" fmla="*/ 604 h 657"/>
                <a:gd name="T14" fmla="*/ 453 w 657"/>
                <a:gd name="T15" fmla="*/ 633 h 657"/>
                <a:gd name="T16" fmla="*/ 128 w 657"/>
                <a:gd name="T17" fmla="*/ 582 h 657"/>
                <a:gd name="T18" fmla="*/ 167 w 657"/>
                <a:gd name="T19" fmla="*/ 614 h 657"/>
                <a:gd name="T20" fmla="*/ 554 w 657"/>
                <a:gd name="T21" fmla="*/ 554 h 657"/>
                <a:gd name="T22" fmla="*/ 526 w 657"/>
                <a:gd name="T23" fmla="*/ 591 h 657"/>
                <a:gd name="T24" fmla="*/ 69 w 657"/>
                <a:gd name="T25" fmla="*/ 522 h 657"/>
                <a:gd name="T26" fmla="*/ 100 w 657"/>
                <a:gd name="T27" fmla="*/ 563 h 657"/>
                <a:gd name="T28" fmla="*/ 604 w 657"/>
                <a:gd name="T29" fmla="*/ 488 h 657"/>
                <a:gd name="T30" fmla="*/ 585 w 657"/>
                <a:gd name="T31" fmla="*/ 531 h 657"/>
                <a:gd name="T32" fmla="*/ 28 w 657"/>
                <a:gd name="T33" fmla="*/ 448 h 657"/>
                <a:gd name="T34" fmla="*/ 49 w 657"/>
                <a:gd name="T35" fmla="*/ 496 h 657"/>
                <a:gd name="T36" fmla="*/ 636 w 657"/>
                <a:gd name="T37" fmla="*/ 411 h 657"/>
                <a:gd name="T38" fmla="*/ 628 w 657"/>
                <a:gd name="T39" fmla="*/ 458 h 657"/>
                <a:gd name="T40" fmla="*/ 8 w 657"/>
                <a:gd name="T41" fmla="*/ 366 h 657"/>
                <a:gd name="T42" fmla="*/ 17 w 657"/>
                <a:gd name="T43" fmla="*/ 418 h 657"/>
                <a:gd name="T44" fmla="*/ 647 w 657"/>
                <a:gd name="T45" fmla="*/ 329 h 657"/>
                <a:gd name="T46" fmla="*/ 657 w 657"/>
                <a:gd name="T47" fmla="*/ 329 h 657"/>
                <a:gd name="T48" fmla="*/ 0 w 657"/>
                <a:gd name="T49" fmla="*/ 329 h 657"/>
                <a:gd name="T50" fmla="*/ 14 w 657"/>
                <a:gd name="T51" fmla="*/ 288 h 657"/>
                <a:gd name="T52" fmla="*/ 649 w 657"/>
                <a:gd name="T53" fmla="*/ 291 h 657"/>
                <a:gd name="T54" fmla="*/ 646 w 657"/>
                <a:gd name="T55" fmla="*/ 243 h 657"/>
                <a:gd name="T56" fmla="*/ 16 w 657"/>
                <a:gd name="T57" fmla="*/ 251 h 657"/>
                <a:gd name="T58" fmla="*/ 32 w 657"/>
                <a:gd name="T59" fmla="*/ 201 h 657"/>
                <a:gd name="T60" fmla="*/ 627 w 657"/>
                <a:gd name="T61" fmla="*/ 210 h 657"/>
                <a:gd name="T62" fmla="*/ 613 w 657"/>
                <a:gd name="T63" fmla="*/ 164 h 657"/>
                <a:gd name="T64" fmla="*/ 49 w 657"/>
                <a:gd name="T65" fmla="*/ 173 h 657"/>
                <a:gd name="T66" fmla="*/ 75 w 657"/>
                <a:gd name="T67" fmla="*/ 128 h 657"/>
                <a:gd name="T68" fmla="*/ 585 w 657"/>
                <a:gd name="T69" fmla="*/ 137 h 657"/>
                <a:gd name="T70" fmla="*/ 561 w 657"/>
                <a:gd name="T71" fmla="*/ 96 h 657"/>
                <a:gd name="T72" fmla="*/ 100 w 657"/>
                <a:gd name="T73" fmla="*/ 106 h 657"/>
                <a:gd name="T74" fmla="*/ 136 w 657"/>
                <a:gd name="T75" fmla="*/ 69 h 657"/>
                <a:gd name="T76" fmla="*/ 525 w 657"/>
                <a:gd name="T77" fmla="*/ 77 h 657"/>
                <a:gd name="T78" fmla="*/ 493 w 657"/>
                <a:gd name="T79" fmla="*/ 44 h 657"/>
                <a:gd name="T80" fmla="*/ 167 w 657"/>
                <a:gd name="T81" fmla="*/ 54 h 657"/>
                <a:gd name="T82" fmla="*/ 210 w 657"/>
                <a:gd name="T83" fmla="*/ 28 h 657"/>
                <a:gd name="T84" fmla="*/ 452 w 657"/>
                <a:gd name="T85" fmla="*/ 35 h 657"/>
                <a:gd name="T86" fmla="*/ 413 w 657"/>
                <a:gd name="T87" fmla="*/ 11 h 657"/>
                <a:gd name="T88" fmla="*/ 245 w 657"/>
                <a:gd name="T89" fmla="*/ 22 h 657"/>
                <a:gd name="T90" fmla="*/ 291 w 657"/>
                <a:gd name="T91" fmla="*/ 8 h 657"/>
                <a:gd name="T92" fmla="*/ 371 w 657"/>
                <a:gd name="T93" fmla="*/ 14 h 657"/>
                <a:gd name="T94" fmla="*/ 323 w 657"/>
                <a:gd name="T95" fmla="*/ 6 h 657"/>
                <a:gd name="T96" fmla="*/ 376 w 657"/>
                <a:gd name="T97" fmla="*/ 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657">
                  <a:moveTo>
                    <a:pt x="329" y="657"/>
                  </a:moveTo>
                  <a:cubicBezTo>
                    <a:pt x="329" y="657"/>
                    <a:pt x="329" y="657"/>
                    <a:pt x="329" y="657"/>
                  </a:cubicBezTo>
                  <a:cubicBezTo>
                    <a:pt x="315" y="657"/>
                    <a:pt x="300" y="657"/>
                    <a:pt x="286" y="655"/>
                  </a:cubicBezTo>
                  <a:cubicBezTo>
                    <a:pt x="283" y="654"/>
                    <a:pt x="281" y="652"/>
                    <a:pt x="282" y="649"/>
                  </a:cubicBezTo>
                  <a:cubicBezTo>
                    <a:pt x="282" y="646"/>
                    <a:pt x="285" y="644"/>
                    <a:pt x="288" y="644"/>
                  </a:cubicBezTo>
                  <a:cubicBezTo>
                    <a:pt x="301" y="646"/>
                    <a:pt x="315" y="647"/>
                    <a:pt x="329" y="647"/>
                  </a:cubicBezTo>
                  <a:cubicBezTo>
                    <a:pt x="332" y="647"/>
                    <a:pt x="334" y="649"/>
                    <a:pt x="334" y="652"/>
                  </a:cubicBezTo>
                  <a:cubicBezTo>
                    <a:pt x="334" y="655"/>
                    <a:pt x="332" y="657"/>
                    <a:pt x="329" y="657"/>
                  </a:cubicBezTo>
                  <a:close/>
                  <a:moveTo>
                    <a:pt x="371" y="655"/>
                  </a:moveTo>
                  <a:cubicBezTo>
                    <a:pt x="369" y="655"/>
                    <a:pt x="366" y="653"/>
                    <a:pt x="366" y="650"/>
                  </a:cubicBezTo>
                  <a:cubicBezTo>
                    <a:pt x="366" y="647"/>
                    <a:pt x="368" y="645"/>
                    <a:pt x="371" y="644"/>
                  </a:cubicBezTo>
                  <a:cubicBezTo>
                    <a:pt x="384" y="642"/>
                    <a:pt x="398" y="640"/>
                    <a:pt x="411" y="636"/>
                  </a:cubicBezTo>
                  <a:cubicBezTo>
                    <a:pt x="414" y="635"/>
                    <a:pt x="417" y="637"/>
                    <a:pt x="418" y="640"/>
                  </a:cubicBezTo>
                  <a:cubicBezTo>
                    <a:pt x="419" y="643"/>
                    <a:pt x="417" y="646"/>
                    <a:pt x="414" y="646"/>
                  </a:cubicBezTo>
                  <a:cubicBezTo>
                    <a:pt x="400" y="650"/>
                    <a:pt x="386" y="653"/>
                    <a:pt x="372" y="655"/>
                  </a:cubicBezTo>
                  <a:cubicBezTo>
                    <a:pt x="372" y="655"/>
                    <a:pt x="371" y="655"/>
                    <a:pt x="371" y="655"/>
                  </a:cubicBezTo>
                  <a:close/>
                  <a:moveTo>
                    <a:pt x="245" y="647"/>
                  </a:moveTo>
                  <a:cubicBezTo>
                    <a:pt x="245" y="647"/>
                    <a:pt x="244" y="647"/>
                    <a:pt x="244" y="646"/>
                  </a:cubicBezTo>
                  <a:cubicBezTo>
                    <a:pt x="230" y="643"/>
                    <a:pt x="217" y="638"/>
                    <a:pt x="203" y="633"/>
                  </a:cubicBezTo>
                  <a:cubicBezTo>
                    <a:pt x="201" y="631"/>
                    <a:pt x="199" y="628"/>
                    <a:pt x="200" y="626"/>
                  </a:cubicBezTo>
                  <a:cubicBezTo>
                    <a:pt x="202" y="623"/>
                    <a:pt x="205" y="622"/>
                    <a:pt x="207" y="623"/>
                  </a:cubicBezTo>
                  <a:cubicBezTo>
                    <a:pt x="220" y="628"/>
                    <a:pt x="233" y="633"/>
                    <a:pt x="247" y="636"/>
                  </a:cubicBezTo>
                  <a:cubicBezTo>
                    <a:pt x="250" y="637"/>
                    <a:pt x="251" y="640"/>
                    <a:pt x="251" y="643"/>
                  </a:cubicBezTo>
                  <a:cubicBezTo>
                    <a:pt x="250" y="645"/>
                    <a:pt x="248" y="647"/>
                    <a:pt x="245" y="647"/>
                  </a:cubicBezTo>
                  <a:close/>
                  <a:moveTo>
                    <a:pt x="453" y="633"/>
                  </a:moveTo>
                  <a:cubicBezTo>
                    <a:pt x="451" y="633"/>
                    <a:pt x="449" y="632"/>
                    <a:pt x="448" y="630"/>
                  </a:cubicBezTo>
                  <a:cubicBezTo>
                    <a:pt x="447" y="627"/>
                    <a:pt x="448" y="624"/>
                    <a:pt x="451" y="623"/>
                  </a:cubicBezTo>
                  <a:cubicBezTo>
                    <a:pt x="463" y="617"/>
                    <a:pt x="476" y="611"/>
                    <a:pt x="488" y="604"/>
                  </a:cubicBezTo>
                  <a:cubicBezTo>
                    <a:pt x="490" y="603"/>
                    <a:pt x="494" y="604"/>
                    <a:pt x="495" y="606"/>
                  </a:cubicBezTo>
                  <a:cubicBezTo>
                    <a:pt x="497" y="609"/>
                    <a:pt x="496" y="612"/>
                    <a:pt x="493" y="613"/>
                  </a:cubicBezTo>
                  <a:cubicBezTo>
                    <a:pt x="481" y="621"/>
                    <a:pt x="468" y="627"/>
                    <a:pt x="455" y="632"/>
                  </a:cubicBezTo>
                  <a:cubicBezTo>
                    <a:pt x="454" y="633"/>
                    <a:pt x="453" y="633"/>
                    <a:pt x="453" y="633"/>
                  </a:cubicBezTo>
                  <a:close/>
                  <a:moveTo>
                    <a:pt x="167" y="614"/>
                  </a:moveTo>
                  <a:cubicBezTo>
                    <a:pt x="166" y="614"/>
                    <a:pt x="166" y="614"/>
                    <a:pt x="165" y="614"/>
                  </a:cubicBezTo>
                  <a:cubicBezTo>
                    <a:pt x="152" y="606"/>
                    <a:pt x="140" y="598"/>
                    <a:pt x="129" y="590"/>
                  </a:cubicBezTo>
                  <a:cubicBezTo>
                    <a:pt x="127" y="588"/>
                    <a:pt x="126" y="585"/>
                    <a:pt x="128" y="582"/>
                  </a:cubicBezTo>
                  <a:cubicBezTo>
                    <a:pt x="130" y="580"/>
                    <a:pt x="133" y="579"/>
                    <a:pt x="135" y="581"/>
                  </a:cubicBezTo>
                  <a:cubicBezTo>
                    <a:pt x="146" y="590"/>
                    <a:pt x="158" y="597"/>
                    <a:pt x="170" y="604"/>
                  </a:cubicBezTo>
                  <a:cubicBezTo>
                    <a:pt x="173" y="606"/>
                    <a:pt x="173" y="609"/>
                    <a:pt x="172" y="612"/>
                  </a:cubicBezTo>
                  <a:cubicBezTo>
                    <a:pt x="171" y="613"/>
                    <a:pt x="169" y="614"/>
                    <a:pt x="167" y="614"/>
                  </a:cubicBezTo>
                  <a:close/>
                  <a:moveTo>
                    <a:pt x="526" y="591"/>
                  </a:moveTo>
                  <a:cubicBezTo>
                    <a:pt x="524" y="591"/>
                    <a:pt x="523" y="590"/>
                    <a:pt x="522" y="589"/>
                  </a:cubicBezTo>
                  <a:cubicBezTo>
                    <a:pt x="520" y="586"/>
                    <a:pt x="520" y="583"/>
                    <a:pt x="522" y="581"/>
                  </a:cubicBezTo>
                  <a:cubicBezTo>
                    <a:pt x="533" y="573"/>
                    <a:pt x="544" y="563"/>
                    <a:pt x="554" y="554"/>
                  </a:cubicBezTo>
                  <a:cubicBezTo>
                    <a:pt x="556" y="552"/>
                    <a:pt x="559" y="552"/>
                    <a:pt x="561" y="554"/>
                  </a:cubicBezTo>
                  <a:cubicBezTo>
                    <a:pt x="563" y="556"/>
                    <a:pt x="563" y="559"/>
                    <a:pt x="561" y="561"/>
                  </a:cubicBezTo>
                  <a:cubicBezTo>
                    <a:pt x="551" y="571"/>
                    <a:pt x="540" y="581"/>
                    <a:pt x="529" y="590"/>
                  </a:cubicBezTo>
                  <a:cubicBezTo>
                    <a:pt x="528" y="590"/>
                    <a:pt x="527" y="591"/>
                    <a:pt x="526" y="591"/>
                  </a:cubicBezTo>
                  <a:close/>
                  <a:moveTo>
                    <a:pt x="100" y="563"/>
                  </a:moveTo>
                  <a:cubicBezTo>
                    <a:pt x="99" y="563"/>
                    <a:pt x="98" y="562"/>
                    <a:pt x="97" y="561"/>
                  </a:cubicBezTo>
                  <a:cubicBezTo>
                    <a:pt x="87" y="551"/>
                    <a:pt x="77" y="540"/>
                    <a:pt x="68" y="529"/>
                  </a:cubicBezTo>
                  <a:cubicBezTo>
                    <a:pt x="67" y="527"/>
                    <a:pt x="67" y="523"/>
                    <a:pt x="69" y="522"/>
                  </a:cubicBezTo>
                  <a:cubicBezTo>
                    <a:pt x="72" y="520"/>
                    <a:pt x="75" y="520"/>
                    <a:pt x="77" y="523"/>
                  </a:cubicBezTo>
                  <a:cubicBezTo>
                    <a:pt x="85" y="534"/>
                    <a:pt x="94" y="544"/>
                    <a:pt x="104" y="554"/>
                  </a:cubicBezTo>
                  <a:cubicBezTo>
                    <a:pt x="106" y="556"/>
                    <a:pt x="106" y="559"/>
                    <a:pt x="104" y="561"/>
                  </a:cubicBezTo>
                  <a:cubicBezTo>
                    <a:pt x="103" y="562"/>
                    <a:pt x="102" y="563"/>
                    <a:pt x="100" y="563"/>
                  </a:cubicBezTo>
                  <a:close/>
                  <a:moveTo>
                    <a:pt x="585" y="531"/>
                  </a:moveTo>
                  <a:cubicBezTo>
                    <a:pt x="584" y="531"/>
                    <a:pt x="583" y="531"/>
                    <a:pt x="582" y="530"/>
                  </a:cubicBezTo>
                  <a:cubicBezTo>
                    <a:pt x="580" y="528"/>
                    <a:pt x="579" y="525"/>
                    <a:pt x="581" y="522"/>
                  </a:cubicBezTo>
                  <a:cubicBezTo>
                    <a:pt x="590" y="511"/>
                    <a:pt x="597" y="500"/>
                    <a:pt x="604" y="488"/>
                  </a:cubicBezTo>
                  <a:cubicBezTo>
                    <a:pt x="606" y="485"/>
                    <a:pt x="609" y="484"/>
                    <a:pt x="612" y="486"/>
                  </a:cubicBezTo>
                  <a:cubicBezTo>
                    <a:pt x="614" y="487"/>
                    <a:pt x="615" y="491"/>
                    <a:pt x="613" y="493"/>
                  </a:cubicBezTo>
                  <a:cubicBezTo>
                    <a:pt x="606" y="506"/>
                    <a:pt x="598" y="518"/>
                    <a:pt x="590" y="529"/>
                  </a:cubicBezTo>
                  <a:cubicBezTo>
                    <a:pt x="589" y="530"/>
                    <a:pt x="587" y="531"/>
                    <a:pt x="585" y="531"/>
                  </a:cubicBezTo>
                  <a:close/>
                  <a:moveTo>
                    <a:pt x="49" y="496"/>
                  </a:moveTo>
                  <a:cubicBezTo>
                    <a:pt x="47" y="496"/>
                    <a:pt x="45" y="495"/>
                    <a:pt x="44" y="493"/>
                  </a:cubicBezTo>
                  <a:cubicBezTo>
                    <a:pt x="37" y="481"/>
                    <a:pt x="31" y="468"/>
                    <a:pt x="25" y="455"/>
                  </a:cubicBezTo>
                  <a:cubicBezTo>
                    <a:pt x="24" y="452"/>
                    <a:pt x="26" y="449"/>
                    <a:pt x="28" y="448"/>
                  </a:cubicBezTo>
                  <a:cubicBezTo>
                    <a:pt x="31" y="447"/>
                    <a:pt x="34" y="448"/>
                    <a:pt x="35" y="451"/>
                  </a:cubicBezTo>
                  <a:cubicBezTo>
                    <a:pt x="40" y="464"/>
                    <a:pt x="47" y="476"/>
                    <a:pt x="54" y="488"/>
                  </a:cubicBezTo>
                  <a:cubicBezTo>
                    <a:pt x="55" y="491"/>
                    <a:pt x="54" y="494"/>
                    <a:pt x="52" y="495"/>
                  </a:cubicBezTo>
                  <a:cubicBezTo>
                    <a:pt x="51" y="496"/>
                    <a:pt x="50" y="496"/>
                    <a:pt x="49" y="496"/>
                  </a:cubicBezTo>
                  <a:close/>
                  <a:moveTo>
                    <a:pt x="628" y="458"/>
                  </a:moveTo>
                  <a:cubicBezTo>
                    <a:pt x="627" y="458"/>
                    <a:pt x="626" y="458"/>
                    <a:pt x="626" y="457"/>
                  </a:cubicBezTo>
                  <a:cubicBezTo>
                    <a:pt x="623" y="456"/>
                    <a:pt x="622" y="453"/>
                    <a:pt x="623" y="451"/>
                  </a:cubicBezTo>
                  <a:cubicBezTo>
                    <a:pt x="628" y="438"/>
                    <a:pt x="633" y="425"/>
                    <a:pt x="636" y="411"/>
                  </a:cubicBezTo>
                  <a:cubicBezTo>
                    <a:pt x="637" y="408"/>
                    <a:pt x="640" y="407"/>
                    <a:pt x="643" y="407"/>
                  </a:cubicBezTo>
                  <a:cubicBezTo>
                    <a:pt x="645" y="408"/>
                    <a:pt x="647" y="411"/>
                    <a:pt x="646" y="414"/>
                  </a:cubicBezTo>
                  <a:cubicBezTo>
                    <a:pt x="643" y="428"/>
                    <a:pt x="638" y="441"/>
                    <a:pt x="633" y="455"/>
                  </a:cubicBezTo>
                  <a:cubicBezTo>
                    <a:pt x="632" y="457"/>
                    <a:pt x="630" y="458"/>
                    <a:pt x="628" y="458"/>
                  </a:cubicBezTo>
                  <a:close/>
                  <a:moveTo>
                    <a:pt x="17" y="418"/>
                  </a:moveTo>
                  <a:cubicBezTo>
                    <a:pt x="14" y="418"/>
                    <a:pt x="12" y="417"/>
                    <a:pt x="11" y="414"/>
                  </a:cubicBezTo>
                  <a:cubicBezTo>
                    <a:pt x="8" y="400"/>
                    <a:pt x="5" y="386"/>
                    <a:pt x="3" y="372"/>
                  </a:cubicBezTo>
                  <a:cubicBezTo>
                    <a:pt x="3" y="369"/>
                    <a:pt x="5" y="367"/>
                    <a:pt x="8" y="366"/>
                  </a:cubicBezTo>
                  <a:cubicBezTo>
                    <a:pt x="11" y="366"/>
                    <a:pt x="13" y="368"/>
                    <a:pt x="14" y="371"/>
                  </a:cubicBezTo>
                  <a:cubicBezTo>
                    <a:pt x="15" y="384"/>
                    <a:pt x="18" y="398"/>
                    <a:pt x="22" y="412"/>
                  </a:cubicBezTo>
                  <a:cubicBezTo>
                    <a:pt x="22" y="414"/>
                    <a:pt x="21" y="417"/>
                    <a:pt x="18" y="418"/>
                  </a:cubicBezTo>
                  <a:cubicBezTo>
                    <a:pt x="18" y="418"/>
                    <a:pt x="17" y="418"/>
                    <a:pt x="17" y="418"/>
                  </a:cubicBezTo>
                  <a:close/>
                  <a:moveTo>
                    <a:pt x="649" y="376"/>
                  </a:moveTo>
                  <a:cubicBezTo>
                    <a:pt x="649" y="376"/>
                    <a:pt x="649" y="376"/>
                    <a:pt x="649" y="376"/>
                  </a:cubicBezTo>
                  <a:cubicBezTo>
                    <a:pt x="646" y="376"/>
                    <a:pt x="644" y="373"/>
                    <a:pt x="644" y="370"/>
                  </a:cubicBezTo>
                  <a:cubicBezTo>
                    <a:pt x="646" y="357"/>
                    <a:pt x="647" y="343"/>
                    <a:pt x="647" y="329"/>
                  </a:cubicBezTo>
                  <a:cubicBezTo>
                    <a:pt x="647" y="328"/>
                    <a:pt x="647" y="328"/>
                    <a:pt x="647" y="328"/>
                  </a:cubicBezTo>
                  <a:cubicBezTo>
                    <a:pt x="647" y="325"/>
                    <a:pt x="649" y="323"/>
                    <a:pt x="652" y="323"/>
                  </a:cubicBezTo>
                  <a:cubicBezTo>
                    <a:pt x="655" y="323"/>
                    <a:pt x="657" y="325"/>
                    <a:pt x="657" y="328"/>
                  </a:cubicBezTo>
                  <a:cubicBezTo>
                    <a:pt x="657" y="329"/>
                    <a:pt x="657" y="329"/>
                    <a:pt x="657" y="329"/>
                  </a:cubicBezTo>
                  <a:cubicBezTo>
                    <a:pt x="657" y="343"/>
                    <a:pt x="656" y="358"/>
                    <a:pt x="655" y="372"/>
                  </a:cubicBezTo>
                  <a:cubicBezTo>
                    <a:pt x="654" y="374"/>
                    <a:pt x="652" y="376"/>
                    <a:pt x="649" y="376"/>
                  </a:cubicBezTo>
                  <a:close/>
                  <a:moveTo>
                    <a:pt x="6" y="335"/>
                  </a:moveTo>
                  <a:cubicBezTo>
                    <a:pt x="3" y="335"/>
                    <a:pt x="0" y="332"/>
                    <a:pt x="0" y="329"/>
                  </a:cubicBezTo>
                  <a:cubicBezTo>
                    <a:pt x="0" y="329"/>
                    <a:pt x="0" y="329"/>
                    <a:pt x="0" y="329"/>
                  </a:cubicBezTo>
                  <a:cubicBezTo>
                    <a:pt x="0" y="315"/>
                    <a:pt x="1" y="300"/>
                    <a:pt x="3" y="286"/>
                  </a:cubicBezTo>
                  <a:cubicBezTo>
                    <a:pt x="3" y="283"/>
                    <a:pt x="6" y="281"/>
                    <a:pt x="9" y="282"/>
                  </a:cubicBezTo>
                  <a:cubicBezTo>
                    <a:pt x="12" y="282"/>
                    <a:pt x="14" y="285"/>
                    <a:pt x="14" y="288"/>
                  </a:cubicBezTo>
                  <a:cubicBezTo>
                    <a:pt x="12" y="301"/>
                    <a:pt x="11" y="315"/>
                    <a:pt x="11" y="329"/>
                  </a:cubicBezTo>
                  <a:cubicBezTo>
                    <a:pt x="11" y="329"/>
                    <a:pt x="11" y="329"/>
                    <a:pt x="11" y="329"/>
                  </a:cubicBezTo>
                  <a:cubicBezTo>
                    <a:pt x="11" y="332"/>
                    <a:pt x="9" y="335"/>
                    <a:pt x="6" y="335"/>
                  </a:cubicBezTo>
                  <a:close/>
                  <a:moveTo>
                    <a:pt x="649" y="291"/>
                  </a:moveTo>
                  <a:cubicBezTo>
                    <a:pt x="647" y="291"/>
                    <a:pt x="644" y="289"/>
                    <a:pt x="644" y="287"/>
                  </a:cubicBezTo>
                  <a:cubicBezTo>
                    <a:pt x="642" y="273"/>
                    <a:pt x="639" y="259"/>
                    <a:pt x="636" y="246"/>
                  </a:cubicBezTo>
                  <a:cubicBezTo>
                    <a:pt x="635" y="243"/>
                    <a:pt x="637" y="240"/>
                    <a:pt x="640" y="239"/>
                  </a:cubicBezTo>
                  <a:cubicBezTo>
                    <a:pt x="642" y="239"/>
                    <a:pt x="645" y="240"/>
                    <a:pt x="646" y="243"/>
                  </a:cubicBezTo>
                  <a:cubicBezTo>
                    <a:pt x="650" y="257"/>
                    <a:pt x="653" y="271"/>
                    <a:pt x="655" y="285"/>
                  </a:cubicBezTo>
                  <a:cubicBezTo>
                    <a:pt x="655" y="288"/>
                    <a:pt x="653" y="291"/>
                    <a:pt x="650" y="291"/>
                  </a:cubicBezTo>
                  <a:cubicBezTo>
                    <a:pt x="650" y="291"/>
                    <a:pt x="650" y="291"/>
                    <a:pt x="649" y="291"/>
                  </a:cubicBezTo>
                  <a:close/>
                  <a:moveTo>
                    <a:pt x="16" y="251"/>
                  </a:moveTo>
                  <a:cubicBezTo>
                    <a:pt x="16" y="251"/>
                    <a:pt x="16" y="251"/>
                    <a:pt x="15" y="251"/>
                  </a:cubicBezTo>
                  <a:cubicBezTo>
                    <a:pt x="12" y="250"/>
                    <a:pt x="11" y="247"/>
                    <a:pt x="11" y="244"/>
                  </a:cubicBezTo>
                  <a:cubicBezTo>
                    <a:pt x="15" y="230"/>
                    <a:pt x="20" y="217"/>
                    <a:pt x="25" y="203"/>
                  </a:cubicBezTo>
                  <a:cubicBezTo>
                    <a:pt x="26" y="201"/>
                    <a:pt x="29" y="199"/>
                    <a:pt x="32" y="201"/>
                  </a:cubicBezTo>
                  <a:cubicBezTo>
                    <a:pt x="35" y="202"/>
                    <a:pt x="36" y="205"/>
                    <a:pt x="35" y="208"/>
                  </a:cubicBezTo>
                  <a:cubicBezTo>
                    <a:pt x="30" y="220"/>
                    <a:pt x="25" y="234"/>
                    <a:pt x="22" y="247"/>
                  </a:cubicBezTo>
                  <a:cubicBezTo>
                    <a:pt x="21" y="249"/>
                    <a:pt x="19" y="251"/>
                    <a:pt x="16" y="251"/>
                  </a:cubicBezTo>
                  <a:close/>
                  <a:moveTo>
                    <a:pt x="627" y="210"/>
                  </a:moveTo>
                  <a:cubicBezTo>
                    <a:pt x="625" y="210"/>
                    <a:pt x="623" y="209"/>
                    <a:pt x="622" y="207"/>
                  </a:cubicBezTo>
                  <a:cubicBezTo>
                    <a:pt x="617" y="194"/>
                    <a:pt x="611" y="181"/>
                    <a:pt x="604" y="169"/>
                  </a:cubicBezTo>
                  <a:cubicBezTo>
                    <a:pt x="603" y="167"/>
                    <a:pt x="603" y="164"/>
                    <a:pt x="606" y="162"/>
                  </a:cubicBezTo>
                  <a:cubicBezTo>
                    <a:pt x="608" y="161"/>
                    <a:pt x="612" y="161"/>
                    <a:pt x="613" y="164"/>
                  </a:cubicBezTo>
                  <a:cubicBezTo>
                    <a:pt x="620" y="176"/>
                    <a:pt x="627" y="189"/>
                    <a:pt x="632" y="202"/>
                  </a:cubicBezTo>
                  <a:cubicBezTo>
                    <a:pt x="633" y="205"/>
                    <a:pt x="632" y="208"/>
                    <a:pt x="629" y="209"/>
                  </a:cubicBezTo>
                  <a:cubicBezTo>
                    <a:pt x="629" y="210"/>
                    <a:pt x="628" y="210"/>
                    <a:pt x="627" y="210"/>
                  </a:cubicBezTo>
                  <a:close/>
                  <a:moveTo>
                    <a:pt x="49" y="173"/>
                  </a:moveTo>
                  <a:cubicBezTo>
                    <a:pt x="48" y="173"/>
                    <a:pt x="47" y="173"/>
                    <a:pt x="46" y="172"/>
                  </a:cubicBezTo>
                  <a:cubicBezTo>
                    <a:pt x="43" y="171"/>
                    <a:pt x="43" y="167"/>
                    <a:pt x="44" y="165"/>
                  </a:cubicBezTo>
                  <a:cubicBezTo>
                    <a:pt x="51" y="153"/>
                    <a:pt x="59" y="141"/>
                    <a:pt x="68" y="129"/>
                  </a:cubicBezTo>
                  <a:cubicBezTo>
                    <a:pt x="70" y="127"/>
                    <a:pt x="73" y="126"/>
                    <a:pt x="75" y="128"/>
                  </a:cubicBezTo>
                  <a:cubicBezTo>
                    <a:pt x="78" y="130"/>
                    <a:pt x="78" y="133"/>
                    <a:pt x="76" y="136"/>
                  </a:cubicBezTo>
                  <a:cubicBezTo>
                    <a:pt x="68" y="147"/>
                    <a:pt x="60" y="158"/>
                    <a:pt x="53" y="170"/>
                  </a:cubicBezTo>
                  <a:cubicBezTo>
                    <a:pt x="52" y="172"/>
                    <a:pt x="50" y="173"/>
                    <a:pt x="49" y="173"/>
                  </a:cubicBezTo>
                  <a:close/>
                  <a:moveTo>
                    <a:pt x="585" y="137"/>
                  </a:moveTo>
                  <a:cubicBezTo>
                    <a:pt x="583" y="137"/>
                    <a:pt x="582" y="136"/>
                    <a:pt x="581" y="135"/>
                  </a:cubicBezTo>
                  <a:cubicBezTo>
                    <a:pt x="572" y="124"/>
                    <a:pt x="563" y="113"/>
                    <a:pt x="553" y="104"/>
                  </a:cubicBezTo>
                  <a:cubicBezTo>
                    <a:pt x="551" y="102"/>
                    <a:pt x="551" y="98"/>
                    <a:pt x="553" y="96"/>
                  </a:cubicBezTo>
                  <a:cubicBezTo>
                    <a:pt x="555" y="94"/>
                    <a:pt x="559" y="94"/>
                    <a:pt x="561" y="96"/>
                  </a:cubicBezTo>
                  <a:cubicBezTo>
                    <a:pt x="571" y="106"/>
                    <a:pt x="580" y="117"/>
                    <a:pt x="589" y="128"/>
                  </a:cubicBezTo>
                  <a:cubicBezTo>
                    <a:pt x="591" y="131"/>
                    <a:pt x="591" y="134"/>
                    <a:pt x="588" y="136"/>
                  </a:cubicBezTo>
                  <a:cubicBezTo>
                    <a:pt x="587" y="137"/>
                    <a:pt x="586" y="137"/>
                    <a:pt x="585" y="137"/>
                  </a:cubicBezTo>
                  <a:close/>
                  <a:moveTo>
                    <a:pt x="100" y="106"/>
                  </a:moveTo>
                  <a:cubicBezTo>
                    <a:pt x="99" y="106"/>
                    <a:pt x="97" y="105"/>
                    <a:pt x="96" y="104"/>
                  </a:cubicBezTo>
                  <a:cubicBezTo>
                    <a:pt x="94" y="102"/>
                    <a:pt x="94" y="99"/>
                    <a:pt x="96" y="97"/>
                  </a:cubicBezTo>
                  <a:cubicBezTo>
                    <a:pt x="106" y="87"/>
                    <a:pt x="117" y="77"/>
                    <a:pt x="128" y="68"/>
                  </a:cubicBezTo>
                  <a:cubicBezTo>
                    <a:pt x="131" y="67"/>
                    <a:pt x="134" y="67"/>
                    <a:pt x="136" y="69"/>
                  </a:cubicBezTo>
                  <a:cubicBezTo>
                    <a:pt x="138" y="72"/>
                    <a:pt x="137" y="75"/>
                    <a:pt x="135" y="77"/>
                  </a:cubicBezTo>
                  <a:cubicBezTo>
                    <a:pt x="124" y="85"/>
                    <a:pt x="114" y="95"/>
                    <a:pt x="104" y="104"/>
                  </a:cubicBezTo>
                  <a:cubicBezTo>
                    <a:pt x="103" y="105"/>
                    <a:pt x="101" y="106"/>
                    <a:pt x="100" y="106"/>
                  </a:cubicBezTo>
                  <a:close/>
                  <a:moveTo>
                    <a:pt x="525" y="77"/>
                  </a:moveTo>
                  <a:cubicBezTo>
                    <a:pt x="524" y="77"/>
                    <a:pt x="523" y="77"/>
                    <a:pt x="522" y="76"/>
                  </a:cubicBezTo>
                  <a:cubicBezTo>
                    <a:pt x="511" y="68"/>
                    <a:pt x="499" y="60"/>
                    <a:pt x="487" y="53"/>
                  </a:cubicBezTo>
                  <a:cubicBezTo>
                    <a:pt x="485" y="52"/>
                    <a:pt x="484" y="48"/>
                    <a:pt x="485" y="46"/>
                  </a:cubicBezTo>
                  <a:cubicBezTo>
                    <a:pt x="487" y="43"/>
                    <a:pt x="490" y="43"/>
                    <a:pt x="493" y="44"/>
                  </a:cubicBezTo>
                  <a:cubicBezTo>
                    <a:pt x="505" y="51"/>
                    <a:pt x="517" y="59"/>
                    <a:pt x="528" y="68"/>
                  </a:cubicBezTo>
                  <a:cubicBezTo>
                    <a:pt x="531" y="70"/>
                    <a:pt x="531" y="73"/>
                    <a:pt x="529" y="75"/>
                  </a:cubicBezTo>
                  <a:cubicBezTo>
                    <a:pt x="528" y="77"/>
                    <a:pt x="527" y="77"/>
                    <a:pt x="525" y="77"/>
                  </a:cubicBezTo>
                  <a:close/>
                  <a:moveTo>
                    <a:pt x="167" y="54"/>
                  </a:moveTo>
                  <a:cubicBezTo>
                    <a:pt x="165" y="54"/>
                    <a:pt x="163" y="53"/>
                    <a:pt x="162" y="52"/>
                  </a:cubicBezTo>
                  <a:cubicBezTo>
                    <a:pt x="161" y="49"/>
                    <a:pt x="162" y="46"/>
                    <a:pt x="164" y="45"/>
                  </a:cubicBezTo>
                  <a:cubicBezTo>
                    <a:pt x="177" y="37"/>
                    <a:pt x="189" y="31"/>
                    <a:pt x="203" y="25"/>
                  </a:cubicBezTo>
                  <a:cubicBezTo>
                    <a:pt x="205" y="24"/>
                    <a:pt x="208" y="26"/>
                    <a:pt x="210" y="28"/>
                  </a:cubicBezTo>
                  <a:cubicBezTo>
                    <a:pt x="211" y="31"/>
                    <a:pt x="209" y="34"/>
                    <a:pt x="207" y="35"/>
                  </a:cubicBezTo>
                  <a:cubicBezTo>
                    <a:pt x="194" y="41"/>
                    <a:pt x="181" y="47"/>
                    <a:pt x="169" y="54"/>
                  </a:cubicBezTo>
                  <a:cubicBezTo>
                    <a:pt x="169" y="54"/>
                    <a:pt x="168" y="54"/>
                    <a:pt x="167" y="54"/>
                  </a:cubicBezTo>
                  <a:close/>
                  <a:moveTo>
                    <a:pt x="452" y="35"/>
                  </a:moveTo>
                  <a:cubicBezTo>
                    <a:pt x="451" y="35"/>
                    <a:pt x="451" y="35"/>
                    <a:pt x="450" y="35"/>
                  </a:cubicBezTo>
                  <a:cubicBezTo>
                    <a:pt x="437" y="30"/>
                    <a:pt x="424" y="25"/>
                    <a:pt x="411" y="22"/>
                  </a:cubicBezTo>
                  <a:cubicBezTo>
                    <a:pt x="408" y="21"/>
                    <a:pt x="406" y="18"/>
                    <a:pt x="407" y="15"/>
                  </a:cubicBezTo>
                  <a:cubicBezTo>
                    <a:pt x="408" y="12"/>
                    <a:pt x="411" y="11"/>
                    <a:pt x="413" y="11"/>
                  </a:cubicBezTo>
                  <a:cubicBezTo>
                    <a:pt x="427" y="15"/>
                    <a:pt x="441" y="20"/>
                    <a:pt x="454" y="25"/>
                  </a:cubicBezTo>
                  <a:cubicBezTo>
                    <a:pt x="457" y="26"/>
                    <a:pt x="458" y="29"/>
                    <a:pt x="457" y="32"/>
                  </a:cubicBezTo>
                  <a:cubicBezTo>
                    <a:pt x="456" y="34"/>
                    <a:pt x="454" y="35"/>
                    <a:pt x="452" y="35"/>
                  </a:cubicBezTo>
                  <a:close/>
                  <a:moveTo>
                    <a:pt x="245" y="22"/>
                  </a:moveTo>
                  <a:cubicBezTo>
                    <a:pt x="242" y="22"/>
                    <a:pt x="240" y="20"/>
                    <a:pt x="240" y="18"/>
                  </a:cubicBezTo>
                  <a:cubicBezTo>
                    <a:pt x="239" y="15"/>
                    <a:pt x="240" y="12"/>
                    <a:pt x="243" y="12"/>
                  </a:cubicBezTo>
                  <a:cubicBezTo>
                    <a:pt x="257" y="8"/>
                    <a:pt x="271" y="5"/>
                    <a:pt x="285" y="3"/>
                  </a:cubicBezTo>
                  <a:cubicBezTo>
                    <a:pt x="288" y="3"/>
                    <a:pt x="291" y="5"/>
                    <a:pt x="291" y="8"/>
                  </a:cubicBezTo>
                  <a:cubicBezTo>
                    <a:pt x="292" y="11"/>
                    <a:pt x="290" y="13"/>
                    <a:pt x="287" y="14"/>
                  </a:cubicBezTo>
                  <a:cubicBezTo>
                    <a:pt x="273" y="15"/>
                    <a:pt x="259" y="18"/>
                    <a:pt x="246" y="22"/>
                  </a:cubicBezTo>
                  <a:cubicBezTo>
                    <a:pt x="246" y="22"/>
                    <a:pt x="245" y="22"/>
                    <a:pt x="245" y="22"/>
                  </a:cubicBezTo>
                  <a:close/>
                  <a:moveTo>
                    <a:pt x="371" y="14"/>
                  </a:moveTo>
                  <a:cubicBezTo>
                    <a:pt x="370" y="14"/>
                    <a:pt x="370" y="14"/>
                    <a:pt x="370" y="14"/>
                  </a:cubicBezTo>
                  <a:cubicBezTo>
                    <a:pt x="356" y="12"/>
                    <a:pt x="343" y="11"/>
                    <a:pt x="329" y="11"/>
                  </a:cubicBezTo>
                  <a:cubicBezTo>
                    <a:pt x="328" y="11"/>
                    <a:pt x="328" y="11"/>
                    <a:pt x="328" y="11"/>
                  </a:cubicBezTo>
                  <a:cubicBezTo>
                    <a:pt x="325" y="11"/>
                    <a:pt x="323" y="9"/>
                    <a:pt x="323" y="6"/>
                  </a:cubicBezTo>
                  <a:cubicBezTo>
                    <a:pt x="323" y="3"/>
                    <a:pt x="325" y="0"/>
                    <a:pt x="328" y="0"/>
                  </a:cubicBezTo>
                  <a:cubicBezTo>
                    <a:pt x="329" y="0"/>
                    <a:pt x="329" y="0"/>
                    <a:pt x="329" y="0"/>
                  </a:cubicBezTo>
                  <a:cubicBezTo>
                    <a:pt x="343" y="0"/>
                    <a:pt x="357" y="1"/>
                    <a:pt x="371" y="3"/>
                  </a:cubicBezTo>
                  <a:cubicBezTo>
                    <a:pt x="374" y="3"/>
                    <a:pt x="376" y="6"/>
                    <a:pt x="376" y="9"/>
                  </a:cubicBezTo>
                  <a:cubicBezTo>
                    <a:pt x="375" y="12"/>
                    <a:pt x="373" y="14"/>
                    <a:pt x="371" y="14"/>
                  </a:cubicBezTo>
                  <a:close/>
                </a:path>
              </a:pathLst>
            </a:custGeom>
            <a:grpFill/>
            <a:ln>
              <a:noFill/>
            </a:ln>
            <a:extLst/>
          </p:spPr>
          <p:txBody>
            <a:bodyPr/>
            <a:lstStyle/>
            <a:p>
              <a:pPr eaLnBrk="1" fontAlgn="auto" hangingPunct="1">
                <a:spcBef>
                  <a:spcPts val="0"/>
                </a:spcBef>
                <a:spcAft>
                  <a:spcPts val="0"/>
                </a:spcAft>
                <a:defRPr/>
              </a:pPr>
              <a:endParaRPr lang="en-US">
                <a:latin typeface="+mn-lt"/>
              </a:endParaRPr>
            </a:p>
          </p:txBody>
        </p:sp>
      </p:grpSp>
      <p:sp>
        <p:nvSpPr>
          <p:cNvPr id="111" name="Rectangle 110"/>
          <p:cNvSpPr/>
          <p:nvPr/>
        </p:nvSpPr>
        <p:spPr>
          <a:xfrm>
            <a:off x="6740525" y="2148165"/>
            <a:ext cx="3171825" cy="1015663"/>
          </a:xfrm>
          <a:prstGeom prst="rect">
            <a:avLst/>
          </a:prstGeom>
        </p:spPr>
        <p:txBody>
          <a:bodyPr>
            <a:spAutoFit/>
          </a:bodyPr>
          <a:lstStyle/>
          <a:p>
            <a:pPr lvl="1">
              <a:defRPr/>
            </a:pPr>
            <a:r>
              <a:rPr lang="en-US" sz="3000" dirty="0">
                <a:latin typeface="Lato" panose="020F0502020204030203" pitchFamily="34" charset="0"/>
              </a:rPr>
              <a:t>Hardware Design</a:t>
            </a:r>
            <a:endParaRPr lang="en-US" sz="3000" dirty="0">
              <a:latin typeface="Lato" panose="020F0502020204030203" pitchFamily="34" charset="0"/>
            </a:endParaRPr>
          </a:p>
        </p:txBody>
      </p:sp>
      <p:sp>
        <p:nvSpPr>
          <p:cNvPr id="112" name="Rectangle 111"/>
          <p:cNvSpPr/>
          <p:nvPr/>
        </p:nvSpPr>
        <p:spPr>
          <a:xfrm>
            <a:off x="5707063" y="3800530"/>
            <a:ext cx="3171825" cy="1015663"/>
          </a:xfrm>
          <a:prstGeom prst="rect">
            <a:avLst/>
          </a:prstGeom>
        </p:spPr>
        <p:txBody>
          <a:bodyPr>
            <a:spAutoFit/>
          </a:bodyPr>
          <a:lstStyle/>
          <a:p>
            <a:pPr lvl="1" algn="r">
              <a:defRPr/>
            </a:pPr>
            <a:r>
              <a:rPr lang="en-US" sz="3000" dirty="0" smtClean="0">
                <a:latin typeface="Lato" panose="020F0502020204030203" pitchFamily="34" charset="0"/>
              </a:rPr>
              <a:t>Firmware Design</a:t>
            </a:r>
            <a:endParaRPr lang="en-US" sz="3000" dirty="0">
              <a:latin typeface="Lato" panose="020F0502020204030203" pitchFamily="34" charset="0"/>
            </a:endParaRPr>
          </a:p>
        </p:txBody>
      </p:sp>
    </p:spTree>
    <p:extLst>
      <p:ext uri="{BB962C8B-B14F-4D97-AF65-F5344CB8AC3E}">
        <p14:creationId xmlns:p14="http://schemas.microsoft.com/office/powerpoint/2010/main" val="13302467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750"/>
                                        <p:tgtEl>
                                          <p:spTgt spid="80"/>
                                        </p:tgtEl>
                                      </p:cBhvr>
                                    </p:animEffect>
                                  </p:childTnLst>
                                </p:cTn>
                              </p:par>
                            </p:childTnLst>
                          </p:cTn>
                        </p:par>
                        <p:par>
                          <p:cTn id="8" fill="hold" nodeType="afterGroup">
                            <p:stCondLst>
                              <p:cond delay="75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wipe(left)">
                                      <p:cBhvr>
                                        <p:cTn id="16" dur="500"/>
                                        <p:tgtEl>
                                          <p:spTgt spid="90"/>
                                        </p:tgtEl>
                                      </p:cBhvr>
                                    </p:animEffect>
                                  </p:childTnLst>
                                </p:cTn>
                              </p:par>
                            </p:childTnLst>
                          </p:cTn>
                        </p:par>
                        <p:par>
                          <p:cTn id="17" fill="hold" nodeType="afterGroup">
                            <p:stCondLst>
                              <p:cond delay="125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wipe(right)">
                                      <p:cBhvr>
                                        <p:cTn id="25" dur="500"/>
                                        <p:tgtEl>
                                          <p:spTgt spid="91"/>
                                        </p:tgtEl>
                                      </p:cBhvr>
                                    </p:animEffect>
                                  </p:childTnLst>
                                </p:cTn>
                              </p:par>
                            </p:childTnLst>
                          </p:cTn>
                        </p:par>
                        <p:par>
                          <p:cTn id="26" fill="hold" nodeType="afterGroup">
                            <p:stCondLst>
                              <p:cond delay="1750"/>
                            </p:stCondLst>
                            <p:childTnLst>
                              <p:par>
                                <p:cTn id="27" presetID="53" presetClass="entr" presetSubtype="16"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childTnLst>
                          </p:cTn>
                        </p:par>
                        <p:par>
                          <p:cTn id="35" fill="hold" nodeType="afterGroup">
                            <p:stCondLst>
                              <p:cond delay="2250"/>
                            </p:stCondLst>
                            <p:childTnLst>
                              <p:par>
                                <p:cTn id="36" presetID="53" presetClass="entr" presetSubtype="16"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wipe(right)">
                                      <p:cBhvr>
                                        <p:cTn id="4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90" grpId="0"/>
      <p:bldP spid="91" grpId="0"/>
      <p:bldP spid="111" grpId="0"/>
      <p:bldP spid="1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p:cNvGrpSpPr>
          <p:nvPr/>
        </p:nvGrpSpPr>
        <p:grpSpPr bwMode="auto">
          <a:xfrm>
            <a:off x="469900" y="355600"/>
            <a:ext cx="1235075" cy="1235075"/>
            <a:chOff x="914157" y="2013082"/>
            <a:chExt cx="1235075" cy="1235075"/>
          </a:xfrm>
          <a:solidFill>
            <a:srgbClr val="1FCA9E"/>
          </a:solidFill>
        </p:grpSpPr>
        <p:sp>
          <p:nvSpPr>
            <p:cNvPr id="6" name="Oval 5"/>
            <p:cNvSpPr>
              <a:spLocks noChangeArrowheads="1"/>
            </p:cNvSpPr>
            <p:nvPr/>
          </p:nvSpPr>
          <p:spPr bwMode="auto">
            <a:xfrm>
              <a:off x="1010995" y="2108332"/>
              <a:ext cx="1042988" cy="1044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7" name="Oval 13"/>
            <p:cNvSpPr>
              <a:spLocks noChangeArrowheads="1"/>
            </p:cNvSpPr>
            <p:nvPr/>
          </p:nvSpPr>
          <p:spPr bwMode="auto">
            <a:xfrm>
              <a:off x="1010995" y="2108332"/>
              <a:ext cx="1042988" cy="1044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8" name="Rectangle 14"/>
            <p:cNvSpPr>
              <a:spLocks noChangeArrowheads="1"/>
            </p:cNvSpPr>
            <p:nvPr/>
          </p:nvSpPr>
          <p:spPr bwMode="auto">
            <a:xfrm>
              <a:off x="1369770" y="2257557"/>
              <a:ext cx="331822" cy="707886"/>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4600" dirty="0">
                  <a:solidFill>
                    <a:srgbClr val="FFFFFF"/>
                  </a:solidFill>
                  <a:latin typeface="Roboto" pitchFamily="2" charset="0"/>
                  <a:ea typeface="Roboto" pitchFamily="2" charset="0"/>
                  <a:cs typeface="Roboto" pitchFamily="2" charset="0"/>
                </a:rPr>
                <a:t>1</a:t>
              </a:r>
              <a:endParaRPr lang="en-US" altLang="en-US" dirty="0">
                <a:latin typeface="Roboto" pitchFamily="2" charset="0"/>
                <a:ea typeface="Roboto" pitchFamily="2" charset="0"/>
                <a:cs typeface="Roboto" pitchFamily="2" charset="0"/>
              </a:endParaRPr>
            </a:p>
          </p:txBody>
        </p:sp>
        <p:sp>
          <p:nvSpPr>
            <p:cNvPr id="9" name="Freeform 15"/>
            <p:cNvSpPr>
              <a:spLocks noEditPoints="1"/>
            </p:cNvSpPr>
            <p:nvPr/>
          </p:nvSpPr>
          <p:spPr bwMode="auto">
            <a:xfrm>
              <a:off x="914157" y="2013082"/>
              <a:ext cx="1235075" cy="1235075"/>
            </a:xfrm>
            <a:custGeom>
              <a:avLst/>
              <a:gdLst>
                <a:gd name="T0" fmla="*/ 993030378 w 657"/>
                <a:gd name="T1" fmla="*/ 2147483646 h 657"/>
                <a:gd name="T2" fmla="*/ 1162656744 w 657"/>
                <a:gd name="T3" fmla="*/ 2147483646 h 657"/>
                <a:gd name="T4" fmla="*/ 1452438801 w 657"/>
                <a:gd name="T5" fmla="*/ 2147483646 h 657"/>
                <a:gd name="T6" fmla="*/ 1311081929 w 657"/>
                <a:gd name="T7" fmla="*/ 2147483646 h 657"/>
                <a:gd name="T8" fmla="*/ 706782478 w 657"/>
                <a:gd name="T9" fmla="*/ 2147483646 h 657"/>
                <a:gd name="T10" fmla="*/ 865808254 w 657"/>
                <a:gd name="T11" fmla="*/ 2147483646 h 657"/>
                <a:gd name="T12" fmla="*/ 1724550073 w 657"/>
                <a:gd name="T13" fmla="*/ 2134484061 h 657"/>
                <a:gd name="T14" fmla="*/ 1600862106 w 657"/>
                <a:gd name="T15" fmla="*/ 2147483646 h 657"/>
                <a:gd name="T16" fmla="*/ 452340109 w 657"/>
                <a:gd name="T17" fmla="*/ 2056738252 h 657"/>
                <a:gd name="T18" fmla="*/ 590162824 w 657"/>
                <a:gd name="T19" fmla="*/ 2147483646 h 657"/>
                <a:gd name="T20" fmla="*/ 1957787502 w 657"/>
                <a:gd name="T21" fmla="*/ 1954253345 h 657"/>
                <a:gd name="T22" fmla="*/ 1858838632 w 657"/>
                <a:gd name="T23" fmla="*/ 2085009626 h 657"/>
                <a:gd name="T24" fmla="*/ 243839899 w 657"/>
                <a:gd name="T25" fmla="*/ 1841169728 h 657"/>
                <a:gd name="T26" fmla="*/ 353391239 w 657"/>
                <a:gd name="T27" fmla="*/ 1989593033 h 657"/>
                <a:gd name="T28" fmla="*/ 2134484061 w 657"/>
                <a:gd name="T29" fmla="*/ 1724550073 h 657"/>
                <a:gd name="T30" fmla="*/ 2067338842 w 657"/>
                <a:gd name="T31" fmla="*/ 1876507536 h 657"/>
                <a:gd name="T32" fmla="*/ 98948870 w 657"/>
                <a:gd name="T33" fmla="*/ 1583193202 h 657"/>
                <a:gd name="T34" fmla="*/ 173162403 w 657"/>
                <a:gd name="T35" fmla="*/ 1752821448 h 657"/>
                <a:gd name="T36" fmla="*/ 2147483646 w 657"/>
                <a:gd name="T37" fmla="*/ 1452438801 h 657"/>
                <a:gd name="T38" fmla="*/ 2147483646 w 657"/>
                <a:gd name="T39" fmla="*/ 1618532890 h 657"/>
                <a:gd name="T40" fmla="*/ 28271374 w 657"/>
                <a:gd name="T41" fmla="*/ 1293413025 h 657"/>
                <a:gd name="T42" fmla="*/ 56542749 w 657"/>
                <a:gd name="T43" fmla="*/ 1477176018 h 657"/>
                <a:gd name="T44" fmla="*/ 2147483646 w 657"/>
                <a:gd name="T45" fmla="*/ 1162656744 h 657"/>
                <a:gd name="T46" fmla="*/ 2147483646 w 657"/>
                <a:gd name="T47" fmla="*/ 1162656744 h 657"/>
                <a:gd name="T48" fmla="*/ 0 w 657"/>
                <a:gd name="T49" fmla="*/ 1162656744 h 657"/>
                <a:gd name="T50" fmla="*/ 45940278 w 657"/>
                <a:gd name="T51" fmla="*/ 1014233439 h 657"/>
                <a:gd name="T52" fmla="*/ 2147483646 w 657"/>
                <a:gd name="T53" fmla="*/ 1028368186 h 657"/>
                <a:gd name="T54" fmla="*/ 2147483646 w 657"/>
                <a:gd name="T55" fmla="*/ 858741820 h 657"/>
                <a:gd name="T56" fmla="*/ 56542749 w 657"/>
                <a:gd name="T57" fmla="*/ 887013194 h 657"/>
                <a:gd name="T58" fmla="*/ 113085497 w 657"/>
                <a:gd name="T59" fmla="*/ 706782478 h 657"/>
                <a:gd name="T60" fmla="*/ 2147483646 w 657"/>
                <a:gd name="T61" fmla="*/ 738588009 h 657"/>
                <a:gd name="T62" fmla="*/ 2147483646 w 657"/>
                <a:gd name="T63" fmla="*/ 579562234 h 657"/>
                <a:gd name="T64" fmla="*/ 169628246 w 657"/>
                <a:gd name="T65" fmla="*/ 611367765 h 657"/>
                <a:gd name="T66" fmla="*/ 265042959 w 657"/>
                <a:gd name="T67" fmla="*/ 452340109 h 657"/>
                <a:gd name="T68" fmla="*/ 2067338842 w 657"/>
                <a:gd name="T69" fmla="*/ 484145640 h 657"/>
                <a:gd name="T70" fmla="*/ 1982524719 w 657"/>
                <a:gd name="T71" fmla="*/ 339256492 h 657"/>
                <a:gd name="T72" fmla="*/ 353391239 w 657"/>
                <a:gd name="T73" fmla="*/ 374594300 h 657"/>
                <a:gd name="T74" fmla="*/ 480611483 w 657"/>
                <a:gd name="T75" fmla="*/ 243839899 h 657"/>
                <a:gd name="T76" fmla="*/ 1855304475 w 657"/>
                <a:gd name="T77" fmla="*/ 272111273 h 657"/>
                <a:gd name="T78" fmla="*/ 1738684821 w 657"/>
                <a:gd name="T79" fmla="*/ 155491619 h 657"/>
                <a:gd name="T80" fmla="*/ 590162824 w 657"/>
                <a:gd name="T81" fmla="*/ 190831307 h 657"/>
                <a:gd name="T82" fmla="*/ 738588009 w 657"/>
                <a:gd name="T83" fmla="*/ 98948870 h 657"/>
                <a:gd name="T84" fmla="*/ 1597329829 w 657"/>
                <a:gd name="T85" fmla="*/ 123686088 h 657"/>
                <a:gd name="T86" fmla="*/ 1459507114 w 657"/>
                <a:gd name="T87" fmla="*/ 38873845 h 657"/>
                <a:gd name="T88" fmla="*/ 862274097 w 657"/>
                <a:gd name="T89" fmla="*/ 77745809 h 657"/>
                <a:gd name="T90" fmla="*/ 1028368186 w 657"/>
                <a:gd name="T91" fmla="*/ 24737218 h 657"/>
                <a:gd name="T92" fmla="*/ 1307547772 w 657"/>
                <a:gd name="T93" fmla="*/ 45940278 h 657"/>
                <a:gd name="T94" fmla="*/ 1141453683 w 657"/>
                <a:gd name="T95" fmla="*/ 17668904 h 657"/>
                <a:gd name="T96" fmla="*/ 1328750833 w 657"/>
                <a:gd name="T97" fmla="*/ 31805531 h 6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7" h="657">
                  <a:moveTo>
                    <a:pt x="329" y="657"/>
                  </a:moveTo>
                  <a:cubicBezTo>
                    <a:pt x="329" y="657"/>
                    <a:pt x="329" y="657"/>
                    <a:pt x="329" y="657"/>
                  </a:cubicBezTo>
                  <a:cubicBezTo>
                    <a:pt x="314" y="657"/>
                    <a:pt x="300" y="656"/>
                    <a:pt x="286" y="654"/>
                  </a:cubicBezTo>
                  <a:cubicBezTo>
                    <a:pt x="283" y="654"/>
                    <a:pt x="281" y="651"/>
                    <a:pt x="281" y="648"/>
                  </a:cubicBezTo>
                  <a:cubicBezTo>
                    <a:pt x="282" y="646"/>
                    <a:pt x="284" y="643"/>
                    <a:pt x="287" y="644"/>
                  </a:cubicBezTo>
                  <a:cubicBezTo>
                    <a:pt x="301" y="646"/>
                    <a:pt x="315" y="646"/>
                    <a:pt x="329" y="646"/>
                  </a:cubicBezTo>
                  <a:cubicBezTo>
                    <a:pt x="332" y="646"/>
                    <a:pt x="334" y="649"/>
                    <a:pt x="334" y="652"/>
                  </a:cubicBezTo>
                  <a:cubicBezTo>
                    <a:pt x="334" y="655"/>
                    <a:pt x="332" y="657"/>
                    <a:pt x="329" y="657"/>
                  </a:cubicBezTo>
                  <a:close/>
                  <a:moveTo>
                    <a:pt x="371" y="654"/>
                  </a:moveTo>
                  <a:cubicBezTo>
                    <a:pt x="368" y="654"/>
                    <a:pt x="366" y="652"/>
                    <a:pt x="366" y="650"/>
                  </a:cubicBezTo>
                  <a:cubicBezTo>
                    <a:pt x="365" y="647"/>
                    <a:pt x="367" y="644"/>
                    <a:pt x="370" y="644"/>
                  </a:cubicBezTo>
                  <a:cubicBezTo>
                    <a:pt x="384" y="642"/>
                    <a:pt x="398" y="639"/>
                    <a:pt x="411" y="636"/>
                  </a:cubicBezTo>
                  <a:cubicBezTo>
                    <a:pt x="414" y="635"/>
                    <a:pt x="417" y="637"/>
                    <a:pt x="418" y="639"/>
                  </a:cubicBezTo>
                  <a:cubicBezTo>
                    <a:pt x="418" y="642"/>
                    <a:pt x="417" y="645"/>
                    <a:pt x="414" y="646"/>
                  </a:cubicBezTo>
                  <a:cubicBezTo>
                    <a:pt x="400" y="650"/>
                    <a:pt x="386" y="652"/>
                    <a:pt x="372" y="654"/>
                  </a:cubicBezTo>
                  <a:cubicBezTo>
                    <a:pt x="372" y="654"/>
                    <a:pt x="371" y="654"/>
                    <a:pt x="371" y="654"/>
                  </a:cubicBezTo>
                  <a:close/>
                  <a:moveTo>
                    <a:pt x="245" y="646"/>
                  </a:moveTo>
                  <a:cubicBezTo>
                    <a:pt x="245" y="646"/>
                    <a:pt x="244" y="646"/>
                    <a:pt x="244" y="646"/>
                  </a:cubicBezTo>
                  <a:cubicBezTo>
                    <a:pt x="230" y="642"/>
                    <a:pt x="216" y="638"/>
                    <a:pt x="203" y="632"/>
                  </a:cubicBezTo>
                  <a:cubicBezTo>
                    <a:pt x="200" y="631"/>
                    <a:pt x="199" y="628"/>
                    <a:pt x="200" y="625"/>
                  </a:cubicBezTo>
                  <a:cubicBezTo>
                    <a:pt x="201" y="623"/>
                    <a:pt x="204" y="621"/>
                    <a:pt x="207" y="622"/>
                  </a:cubicBezTo>
                  <a:cubicBezTo>
                    <a:pt x="220" y="628"/>
                    <a:pt x="233" y="632"/>
                    <a:pt x="247" y="636"/>
                  </a:cubicBezTo>
                  <a:cubicBezTo>
                    <a:pt x="249" y="637"/>
                    <a:pt x="251" y="639"/>
                    <a:pt x="250" y="642"/>
                  </a:cubicBezTo>
                  <a:cubicBezTo>
                    <a:pt x="250" y="645"/>
                    <a:pt x="248" y="646"/>
                    <a:pt x="245" y="646"/>
                  </a:cubicBezTo>
                  <a:close/>
                  <a:moveTo>
                    <a:pt x="453" y="633"/>
                  </a:moveTo>
                  <a:cubicBezTo>
                    <a:pt x="450" y="633"/>
                    <a:pt x="449" y="631"/>
                    <a:pt x="448" y="629"/>
                  </a:cubicBezTo>
                  <a:cubicBezTo>
                    <a:pt x="447" y="627"/>
                    <a:pt x="448" y="623"/>
                    <a:pt x="451" y="622"/>
                  </a:cubicBezTo>
                  <a:cubicBezTo>
                    <a:pt x="463" y="617"/>
                    <a:pt x="476" y="611"/>
                    <a:pt x="488" y="604"/>
                  </a:cubicBezTo>
                  <a:cubicBezTo>
                    <a:pt x="490" y="602"/>
                    <a:pt x="494" y="603"/>
                    <a:pt x="495" y="606"/>
                  </a:cubicBezTo>
                  <a:cubicBezTo>
                    <a:pt x="496" y="608"/>
                    <a:pt x="496" y="612"/>
                    <a:pt x="493" y="613"/>
                  </a:cubicBezTo>
                  <a:cubicBezTo>
                    <a:pt x="481" y="620"/>
                    <a:pt x="468" y="627"/>
                    <a:pt x="455" y="632"/>
                  </a:cubicBezTo>
                  <a:cubicBezTo>
                    <a:pt x="454" y="632"/>
                    <a:pt x="453" y="633"/>
                    <a:pt x="453" y="633"/>
                  </a:cubicBezTo>
                  <a:close/>
                  <a:moveTo>
                    <a:pt x="167" y="614"/>
                  </a:moveTo>
                  <a:cubicBezTo>
                    <a:pt x="166" y="614"/>
                    <a:pt x="165" y="614"/>
                    <a:pt x="165" y="613"/>
                  </a:cubicBezTo>
                  <a:cubicBezTo>
                    <a:pt x="152" y="606"/>
                    <a:pt x="140" y="598"/>
                    <a:pt x="129" y="589"/>
                  </a:cubicBezTo>
                  <a:cubicBezTo>
                    <a:pt x="127" y="588"/>
                    <a:pt x="126" y="584"/>
                    <a:pt x="128" y="582"/>
                  </a:cubicBezTo>
                  <a:cubicBezTo>
                    <a:pt x="130" y="580"/>
                    <a:pt x="133" y="579"/>
                    <a:pt x="135" y="581"/>
                  </a:cubicBezTo>
                  <a:cubicBezTo>
                    <a:pt x="146" y="589"/>
                    <a:pt x="158" y="597"/>
                    <a:pt x="170" y="604"/>
                  </a:cubicBezTo>
                  <a:cubicBezTo>
                    <a:pt x="172" y="606"/>
                    <a:pt x="173" y="609"/>
                    <a:pt x="172" y="611"/>
                  </a:cubicBezTo>
                  <a:cubicBezTo>
                    <a:pt x="171" y="613"/>
                    <a:pt x="169" y="614"/>
                    <a:pt x="167" y="614"/>
                  </a:cubicBezTo>
                  <a:close/>
                  <a:moveTo>
                    <a:pt x="526" y="590"/>
                  </a:moveTo>
                  <a:cubicBezTo>
                    <a:pt x="524" y="590"/>
                    <a:pt x="522" y="590"/>
                    <a:pt x="521" y="588"/>
                  </a:cubicBezTo>
                  <a:cubicBezTo>
                    <a:pt x="520" y="586"/>
                    <a:pt x="520" y="583"/>
                    <a:pt x="522" y="581"/>
                  </a:cubicBezTo>
                  <a:cubicBezTo>
                    <a:pt x="533" y="572"/>
                    <a:pt x="544" y="563"/>
                    <a:pt x="554" y="553"/>
                  </a:cubicBezTo>
                  <a:cubicBezTo>
                    <a:pt x="556" y="551"/>
                    <a:pt x="559" y="551"/>
                    <a:pt x="561" y="553"/>
                  </a:cubicBezTo>
                  <a:cubicBezTo>
                    <a:pt x="563" y="555"/>
                    <a:pt x="563" y="559"/>
                    <a:pt x="561" y="561"/>
                  </a:cubicBezTo>
                  <a:cubicBezTo>
                    <a:pt x="551" y="571"/>
                    <a:pt x="540" y="580"/>
                    <a:pt x="529" y="589"/>
                  </a:cubicBezTo>
                  <a:cubicBezTo>
                    <a:pt x="528" y="590"/>
                    <a:pt x="527" y="590"/>
                    <a:pt x="526" y="590"/>
                  </a:cubicBezTo>
                  <a:close/>
                  <a:moveTo>
                    <a:pt x="100" y="563"/>
                  </a:moveTo>
                  <a:cubicBezTo>
                    <a:pt x="99" y="563"/>
                    <a:pt x="98" y="562"/>
                    <a:pt x="97" y="561"/>
                  </a:cubicBezTo>
                  <a:cubicBezTo>
                    <a:pt x="86" y="551"/>
                    <a:pt x="77" y="540"/>
                    <a:pt x="68" y="529"/>
                  </a:cubicBezTo>
                  <a:cubicBezTo>
                    <a:pt x="66" y="526"/>
                    <a:pt x="67" y="523"/>
                    <a:pt x="69" y="521"/>
                  </a:cubicBezTo>
                  <a:cubicBezTo>
                    <a:pt x="71" y="520"/>
                    <a:pt x="75" y="520"/>
                    <a:pt x="77" y="522"/>
                  </a:cubicBezTo>
                  <a:cubicBezTo>
                    <a:pt x="85" y="533"/>
                    <a:pt x="94" y="544"/>
                    <a:pt x="104" y="554"/>
                  </a:cubicBezTo>
                  <a:cubicBezTo>
                    <a:pt x="106" y="556"/>
                    <a:pt x="106" y="559"/>
                    <a:pt x="104" y="561"/>
                  </a:cubicBezTo>
                  <a:cubicBezTo>
                    <a:pt x="103" y="562"/>
                    <a:pt x="102" y="563"/>
                    <a:pt x="100" y="563"/>
                  </a:cubicBezTo>
                  <a:close/>
                  <a:moveTo>
                    <a:pt x="585" y="531"/>
                  </a:moveTo>
                  <a:cubicBezTo>
                    <a:pt x="584" y="531"/>
                    <a:pt x="583" y="530"/>
                    <a:pt x="582" y="529"/>
                  </a:cubicBezTo>
                  <a:cubicBezTo>
                    <a:pt x="580" y="528"/>
                    <a:pt x="579" y="524"/>
                    <a:pt x="581" y="522"/>
                  </a:cubicBezTo>
                  <a:cubicBezTo>
                    <a:pt x="589" y="511"/>
                    <a:pt x="597" y="499"/>
                    <a:pt x="604" y="488"/>
                  </a:cubicBezTo>
                  <a:cubicBezTo>
                    <a:pt x="606" y="485"/>
                    <a:pt x="609" y="484"/>
                    <a:pt x="611" y="486"/>
                  </a:cubicBezTo>
                  <a:cubicBezTo>
                    <a:pt x="614" y="487"/>
                    <a:pt x="615" y="490"/>
                    <a:pt x="613" y="493"/>
                  </a:cubicBezTo>
                  <a:cubicBezTo>
                    <a:pt x="606" y="505"/>
                    <a:pt x="598" y="517"/>
                    <a:pt x="589" y="529"/>
                  </a:cubicBezTo>
                  <a:cubicBezTo>
                    <a:pt x="588" y="530"/>
                    <a:pt x="587" y="531"/>
                    <a:pt x="585" y="531"/>
                  </a:cubicBezTo>
                  <a:close/>
                  <a:moveTo>
                    <a:pt x="49" y="496"/>
                  </a:moveTo>
                  <a:cubicBezTo>
                    <a:pt x="47" y="496"/>
                    <a:pt x="45" y="495"/>
                    <a:pt x="44" y="493"/>
                  </a:cubicBezTo>
                  <a:cubicBezTo>
                    <a:pt x="37" y="481"/>
                    <a:pt x="31" y="468"/>
                    <a:pt x="25" y="455"/>
                  </a:cubicBezTo>
                  <a:cubicBezTo>
                    <a:pt x="24" y="452"/>
                    <a:pt x="25" y="449"/>
                    <a:pt x="28" y="448"/>
                  </a:cubicBezTo>
                  <a:cubicBezTo>
                    <a:pt x="31" y="447"/>
                    <a:pt x="34" y="448"/>
                    <a:pt x="35" y="451"/>
                  </a:cubicBezTo>
                  <a:cubicBezTo>
                    <a:pt x="40" y="463"/>
                    <a:pt x="46" y="476"/>
                    <a:pt x="53" y="488"/>
                  </a:cubicBezTo>
                  <a:cubicBezTo>
                    <a:pt x="55" y="490"/>
                    <a:pt x="54" y="494"/>
                    <a:pt x="51" y="495"/>
                  </a:cubicBezTo>
                  <a:cubicBezTo>
                    <a:pt x="51" y="495"/>
                    <a:pt x="50" y="496"/>
                    <a:pt x="49" y="496"/>
                  </a:cubicBezTo>
                  <a:close/>
                  <a:moveTo>
                    <a:pt x="627" y="458"/>
                  </a:moveTo>
                  <a:cubicBezTo>
                    <a:pt x="627" y="458"/>
                    <a:pt x="626" y="457"/>
                    <a:pt x="625" y="457"/>
                  </a:cubicBezTo>
                  <a:cubicBezTo>
                    <a:pt x="623" y="456"/>
                    <a:pt x="621" y="453"/>
                    <a:pt x="623" y="450"/>
                  </a:cubicBezTo>
                  <a:cubicBezTo>
                    <a:pt x="628" y="437"/>
                    <a:pt x="632" y="424"/>
                    <a:pt x="636" y="411"/>
                  </a:cubicBezTo>
                  <a:cubicBezTo>
                    <a:pt x="637" y="408"/>
                    <a:pt x="640" y="406"/>
                    <a:pt x="642" y="407"/>
                  </a:cubicBezTo>
                  <a:cubicBezTo>
                    <a:pt x="645" y="408"/>
                    <a:pt x="647" y="411"/>
                    <a:pt x="646" y="414"/>
                  </a:cubicBezTo>
                  <a:cubicBezTo>
                    <a:pt x="642" y="427"/>
                    <a:pt x="638" y="441"/>
                    <a:pt x="632" y="454"/>
                  </a:cubicBezTo>
                  <a:cubicBezTo>
                    <a:pt x="631" y="456"/>
                    <a:pt x="630" y="458"/>
                    <a:pt x="627" y="458"/>
                  </a:cubicBezTo>
                  <a:close/>
                  <a:moveTo>
                    <a:pt x="16" y="418"/>
                  </a:moveTo>
                  <a:cubicBezTo>
                    <a:pt x="14" y="418"/>
                    <a:pt x="12" y="416"/>
                    <a:pt x="11" y="414"/>
                  </a:cubicBezTo>
                  <a:cubicBezTo>
                    <a:pt x="8" y="400"/>
                    <a:pt x="5" y="386"/>
                    <a:pt x="3" y="372"/>
                  </a:cubicBezTo>
                  <a:cubicBezTo>
                    <a:pt x="3" y="369"/>
                    <a:pt x="5" y="366"/>
                    <a:pt x="8" y="366"/>
                  </a:cubicBezTo>
                  <a:cubicBezTo>
                    <a:pt x="10" y="365"/>
                    <a:pt x="13" y="367"/>
                    <a:pt x="13" y="370"/>
                  </a:cubicBezTo>
                  <a:cubicBezTo>
                    <a:pt x="15" y="384"/>
                    <a:pt x="18" y="398"/>
                    <a:pt x="22" y="411"/>
                  </a:cubicBezTo>
                  <a:cubicBezTo>
                    <a:pt x="22" y="414"/>
                    <a:pt x="21" y="417"/>
                    <a:pt x="18" y="418"/>
                  </a:cubicBezTo>
                  <a:cubicBezTo>
                    <a:pt x="17" y="418"/>
                    <a:pt x="17" y="418"/>
                    <a:pt x="16" y="418"/>
                  </a:cubicBezTo>
                  <a:close/>
                  <a:moveTo>
                    <a:pt x="649" y="376"/>
                  </a:moveTo>
                  <a:cubicBezTo>
                    <a:pt x="649" y="376"/>
                    <a:pt x="649" y="376"/>
                    <a:pt x="649" y="376"/>
                  </a:cubicBezTo>
                  <a:cubicBezTo>
                    <a:pt x="646" y="376"/>
                    <a:pt x="644" y="373"/>
                    <a:pt x="644" y="370"/>
                  </a:cubicBezTo>
                  <a:cubicBezTo>
                    <a:pt x="646" y="356"/>
                    <a:pt x="647" y="342"/>
                    <a:pt x="647" y="329"/>
                  </a:cubicBezTo>
                  <a:cubicBezTo>
                    <a:pt x="647" y="328"/>
                    <a:pt x="647" y="328"/>
                    <a:pt x="647" y="328"/>
                  </a:cubicBezTo>
                  <a:cubicBezTo>
                    <a:pt x="647" y="325"/>
                    <a:pt x="649" y="322"/>
                    <a:pt x="652" y="322"/>
                  </a:cubicBezTo>
                  <a:cubicBezTo>
                    <a:pt x="655" y="322"/>
                    <a:pt x="657" y="325"/>
                    <a:pt x="657" y="328"/>
                  </a:cubicBezTo>
                  <a:cubicBezTo>
                    <a:pt x="657" y="329"/>
                    <a:pt x="657" y="329"/>
                    <a:pt x="657" y="329"/>
                  </a:cubicBezTo>
                  <a:cubicBezTo>
                    <a:pt x="657" y="343"/>
                    <a:pt x="656" y="357"/>
                    <a:pt x="654" y="371"/>
                  </a:cubicBezTo>
                  <a:cubicBezTo>
                    <a:pt x="654" y="374"/>
                    <a:pt x="652" y="376"/>
                    <a:pt x="649" y="376"/>
                  </a:cubicBezTo>
                  <a:close/>
                  <a:moveTo>
                    <a:pt x="5" y="334"/>
                  </a:moveTo>
                  <a:cubicBezTo>
                    <a:pt x="2" y="334"/>
                    <a:pt x="0" y="332"/>
                    <a:pt x="0" y="329"/>
                  </a:cubicBezTo>
                  <a:cubicBezTo>
                    <a:pt x="0" y="329"/>
                    <a:pt x="0" y="329"/>
                    <a:pt x="0" y="329"/>
                  </a:cubicBezTo>
                  <a:cubicBezTo>
                    <a:pt x="0" y="314"/>
                    <a:pt x="1" y="300"/>
                    <a:pt x="3" y="286"/>
                  </a:cubicBezTo>
                  <a:cubicBezTo>
                    <a:pt x="3" y="283"/>
                    <a:pt x="6" y="281"/>
                    <a:pt x="9" y="281"/>
                  </a:cubicBezTo>
                  <a:cubicBezTo>
                    <a:pt x="12" y="282"/>
                    <a:pt x="14" y="284"/>
                    <a:pt x="13" y="287"/>
                  </a:cubicBezTo>
                  <a:cubicBezTo>
                    <a:pt x="12" y="301"/>
                    <a:pt x="11" y="315"/>
                    <a:pt x="11" y="329"/>
                  </a:cubicBezTo>
                  <a:cubicBezTo>
                    <a:pt x="11" y="329"/>
                    <a:pt x="11" y="329"/>
                    <a:pt x="11" y="329"/>
                  </a:cubicBezTo>
                  <a:cubicBezTo>
                    <a:pt x="11" y="332"/>
                    <a:pt x="8" y="334"/>
                    <a:pt x="5" y="334"/>
                  </a:cubicBezTo>
                  <a:close/>
                  <a:moveTo>
                    <a:pt x="649" y="291"/>
                  </a:moveTo>
                  <a:cubicBezTo>
                    <a:pt x="647" y="291"/>
                    <a:pt x="644" y="289"/>
                    <a:pt x="644" y="286"/>
                  </a:cubicBezTo>
                  <a:cubicBezTo>
                    <a:pt x="642" y="273"/>
                    <a:pt x="639" y="259"/>
                    <a:pt x="636" y="246"/>
                  </a:cubicBezTo>
                  <a:cubicBezTo>
                    <a:pt x="635" y="243"/>
                    <a:pt x="637" y="240"/>
                    <a:pt x="639" y="239"/>
                  </a:cubicBezTo>
                  <a:cubicBezTo>
                    <a:pt x="642" y="238"/>
                    <a:pt x="645" y="240"/>
                    <a:pt x="646" y="243"/>
                  </a:cubicBezTo>
                  <a:cubicBezTo>
                    <a:pt x="650" y="257"/>
                    <a:pt x="652" y="271"/>
                    <a:pt x="654" y="285"/>
                  </a:cubicBezTo>
                  <a:cubicBezTo>
                    <a:pt x="655" y="288"/>
                    <a:pt x="653" y="290"/>
                    <a:pt x="650" y="291"/>
                  </a:cubicBezTo>
                  <a:cubicBezTo>
                    <a:pt x="650" y="291"/>
                    <a:pt x="649" y="291"/>
                    <a:pt x="649" y="291"/>
                  </a:cubicBezTo>
                  <a:close/>
                  <a:moveTo>
                    <a:pt x="16" y="251"/>
                  </a:moveTo>
                  <a:cubicBezTo>
                    <a:pt x="16" y="251"/>
                    <a:pt x="15" y="250"/>
                    <a:pt x="15" y="250"/>
                  </a:cubicBezTo>
                  <a:cubicBezTo>
                    <a:pt x="12" y="250"/>
                    <a:pt x="10" y="247"/>
                    <a:pt x="11" y="244"/>
                  </a:cubicBezTo>
                  <a:cubicBezTo>
                    <a:pt x="15" y="230"/>
                    <a:pt x="19" y="216"/>
                    <a:pt x="25" y="203"/>
                  </a:cubicBezTo>
                  <a:cubicBezTo>
                    <a:pt x="26" y="200"/>
                    <a:pt x="29" y="199"/>
                    <a:pt x="32" y="200"/>
                  </a:cubicBezTo>
                  <a:cubicBezTo>
                    <a:pt x="35" y="201"/>
                    <a:pt x="36" y="204"/>
                    <a:pt x="35" y="207"/>
                  </a:cubicBezTo>
                  <a:cubicBezTo>
                    <a:pt x="29" y="220"/>
                    <a:pt x="25" y="233"/>
                    <a:pt x="21" y="247"/>
                  </a:cubicBezTo>
                  <a:cubicBezTo>
                    <a:pt x="21" y="249"/>
                    <a:pt x="19" y="251"/>
                    <a:pt x="16" y="251"/>
                  </a:cubicBezTo>
                  <a:close/>
                  <a:moveTo>
                    <a:pt x="627" y="209"/>
                  </a:moveTo>
                  <a:cubicBezTo>
                    <a:pt x="625" y="209"/>
                    <a:pt x="623" y="208"/>
                    <a:pt x="622" y="206"/>
                  </a:cubicBezTo>
                  <a:cubicBezTo>
                    <a:pt x="617" y="193"/>
                    <a:pt x="611" y="181"/>
                    <a:pt x="604" y="169"/>
                  </a:cubicBezTo>
                  <a:cubicBezTo>
                    <a:pt x="602" y="166"/>
                    <a:pt x="603" y="163"/>
                    <a:pt x="606" y="162"/>
                  </a:cubicBezTo>
                  <a:cubicBezTo>
                    <a:pt x="608" y="160"/>
                    <a:pt x="611" y="161"/>
                    <a:pt x="613" y="164"/>
                  </a:cubicBezTo>
                  <a:cubicBezTo>
                    <a:pt x="620" y="176"/>
                    <a:pt x="627" y="189"/>
                    <a:pt x="632" y="202"/>
                  </a:cubicBezTo>
                  <a:cubicBezTo>
                    <a:pt x="633" y="205"/>
                    <a:pt x="632" y="208"/>
                    <a:pt x="629" y="209"/>
                  </a:cubicBezTo>
                  <a:cubicBezTo>
                    <a:pt x="629" y="209"/>
                    <a:pt x="628" y="209"/>
                    <a:pt x="627" y="209"/>
                  </a:cubicBezTo>
                  <a:close/>
                  <a:moveTo>
                    <a:pt x="48" y="173"/>
                  </a:moveTo>
                  <a:cubicBezTo>
                    <a:pt x="48" y="173"/>
                    <a:pt x="47" y="172"/>
                    <a:pt x="46" y="172"/>
                  </a:cubicBezTo>
                  <a:cubicBezTo>
                    <a:pt x="43" y="170"/>
                    <a:pt x="42" y="167"/>
                    <a:pt x="44" y="165"/>
                  </a:cubicBezTo>
                  <a:cubicBezTo>
                    <a:pt x="51" y="152"/>
                    <a:pt x="59" y="140"/>
                    <a:pt x="68" y="129"/>
                  </a:cubicBezTo>
                  <a:cubicBezTo>
                    <a:pt x="70" y="126"/>
                    <a:pt x="73" y="126"/>
                    <a:pt x="75" y="128"/>
                  </a:cubicBezTo>
                  <a:cubicBezTo>
                    <a:pt x="78" y="130"/>
                    <a:pt x="78" y="133"/>
                    <a:pt x="76" y="135"/>
                  </a:cubicBezTo>
                  <a:cubicBezTo>
                    <a:pt x="68" y="146"/>
                    <a:pt x="60" y="158"/>
                    <a:pt x="53" y="170"/>
                  </a:cubicBezTo>
                  <a:cubicBezTo>
                    <a:pt x="52" y="172"/>
                    <a:pt x="50" y="173"/>
                    <a:pt x="48" y="173"/>
                  </a:cubicBezTo>
                  <a:close/>
                  <a:moveTo>
                    <a:pt x="585" y="137"/>
                  </a:moveTo>
                  <a:cubicBezTo>
                    <a:pt x="583" y="137"/>
                    <a:pt x="582" y="136"/>
                    <a:pt x="581" y="134"/>
                  </a:cubicBezTo>
                  <a:cubicBezTo>
                    <a:pt x="572" y="124"/>
                    <a:pt x="563" y="113"/>
                    <a:pt x="553" y="103"/>
                  </a:cubicBezTo>
                  <a:cubicBezTo>
                    <a:pt x="551" y="101"/>
                    <a:pt x="551" y="98"/>
                    <a:pt x="553" y="96"/>
                  </a:cubicBezTo>
                  <a:cubicBezTo>
                    <a:pt x="555" y="94"/>
                    <a:pt x="559" y="94"/>
                    <a:pt x="561" y="96"/>
                  </a:cubicBezTo>
                  <a:cubicBezTo>
                    <a:pt x="571" y="106"/>
                    <a:pt x="580" y="117"/>
                    <a:pt x="589" y="128"/>
                  </a:cubicBezTo>
                  <a:cubicBezTo>
                    <a:pt x="591" y="130"/>
                    <a:pt x="590" y="134"/>
                    <a:pt x="588" y="135"/>
                  </a:cubicBezTo>
                  <a:cubicBezTo>
                    <a:pt x="587" y="136"/>
                    <a:pt x="586" y="137"/>
                    <a:pt x="585" y="137"/>
                  </a:cubicBezTo>
                  <a:close/>
                  <a:moveTo>
                    <a:pt x="100" y="106"/>
                  </a:moveTo>
                  <a:cubicBezTo>
                    <a:pt x="98" y="106"/>
                    <a:pt x="97" y="105"/>
                    <a:pt x="96" y="104"/>
                  </a:cubicBezTo>
                  <a:cubicBezTo>
                    <a:pt x="94" y="102"/>
                    <a:pt x="94" y="99"/>
                    <a:pt x="96" y="96"/>
                  </a:cubicBezTo>
                  <a:cubicBezTo>
                    <a:pt x="106" y="86"/>
                    <a:pt x="117" y="77"/>
                    <a:pt x="128" y="68"/>
                  </a:cubicBezTo>
                  <a:cubicBezTo>
                    <a:pt x="131" y="66"/>
                    <a:pt x="134" y="67"/>
                    <a:pt x="136" y="69"/>
                  </a:cubicBezTo>
                  <a:cubicBezTo>
                    <a:pt x="138" y="71"/>
                    <a:pt x="137" y="75"/>
                    <a:pt x="135" y="76"/>
                  </a:cubicBezTo>
                  <a:cubicBezTo>
                    <a:pt x="124" y="85"/>
                    <a:pt x="113" y="94"/>
                    <a:pt x="104" y="104"/>
                  </a:cubicBezTo>
                  <a:cubicBezTo>
                    <a:pt x="103" y="105"/>
                    <a:pt x="101" y="106"/>
                    <a:pt x="100" y="106"/>
                  </a:cubicBezTo>
                  <a:close/>
                  <a:moveTo>
                    <a:pt x="525" y="77"/>
                  </a:moveTo>
                  <a:cubicBezTo>
                    <a:pt x="524" y="77"/>
                    <a:pt x="523" y="77"/>
                    <a:pt x="522" y="76"/>
                  </a:cubicBezTo>
                  <a:cubicBezTo>
                    <a:pt x="511" y="67"/>
                    <a:pt x="499" y="60"/>
                    <a:pt x="487" y="53"/>
                  </a:cubicBezTo>
                  <a:cubicBezTo>
                    <a:pt x="485" y="51"/>
                    <a:pt x="484" y="48"/>
                    <a:pt x="485" y="46"/>
                  </a:cubicBezTo>
                  <a:cubicBezTo>
                    <a:pt x="487" y="43"/>
                    <a:pt x="490" y="42"/>
                    <a:pt x="492" y="44"/>
                  </a:cubicBezTo>
                  <a:cubicBezTo>
                    <a:pt x="505" y="51"/>
                    <a:pt x="517" y="59"/>
                    <a:pt x="528" y="67"/>
                  </a:cubicBezTo>
                  <a:cubicBezTo>
                    <a:pt x="531" y="69"/>
                    <a:pt x="531" y="73"/>
                    <a:pt x="529" y="75"/>
                  </a:cubicBezTo>
                  <a:cubicBezTo>
                    <a:pt x="528" y="76"/>
                    <a:pt x="527" y="77"/>
                    <a:pt x="525" y="77"/>
                  </a:cubicBezTo>
                  <a:close/>
                  <a:moveTo>
                    <a:pt x="167" y="54"/>
                  </a:moveTo>
                  <a:cubicBezTo>
                    <a:pt x="165" y="54"/>
                    <a:pt x="163" y="53"/>
                    <a:pt x="162" y="51"/>
                  </a:cubicBezTo>
                  <a:cubicBezTo>
                    <a:pt x="161" y="49"/>
                    <a:pt x="161" y="46"/>
                    <a:pt x="164" y="44"/>
                  </a:cubicBezTo>
                  <a:cubicBezTo>
                    <a:pt x="176" y="37"/>
                    <a:pt x="189" y="31"/>
                    <a:pt x="202" y="25"/>
                  </a:cubicBezTo>
                  <a:cubicBezTo>
                    <a:pt x="205" y="24"/>
                    <a:pt x="208" y="25"/>
                    <a:pt x="209" y="28"/>
                  </a:cubicBezTo>
                  <a:cubicBezTo>
                    <a:pt x="211" y="31"/>
                    <a:pt x="209" y="34"/>
                    <a:pt x="207" y="35"/>
                  </a:cubicBezTo>
                  <a:cubicBezTo>
                    <a:pt x="194" y="40"/>
                    <a:pt x="181" y="46"/>
                    <a:pt x="169" y="53"/>
                  </a:cubicBezTo>
                  <a:cubicBezTo>
                    <a:pt x="168" y="54"/>
                    <a:pt x="168" y="54"/>
                    <a:pt x="167" y="54"/>
                  </a:cubicBezTo>
                  <a:close/>
                  <a:moveTo>
                    <a:pt x="452" y="35"/>
                  </a:moveTo>
                  <a:cubicBezTo>
                    <a:pt x="451" y="35"/>
                    <a:pt x="451" y="35"/>
                    <a:pt x="450" y="34"/>
                  </a:cubicBezTo>
                  <a:cubicBezTo>
                    <a:pt x="437" y="29"/>
                    <a:pt x="424" y="25"/>
                    <a:pt x="410" y="21"/>
                  </a:cubicBezTo>
                  <a:cubicBezTo>
                    <a:pt x="408" y="20"/>
                    <a:pt x="406" y="18"/>
                    <a:pt x="407" y="15"/>
                  </a:cubicBezTo>
                  <a:cubicBezTo>
                    <a:pt x="407" y="12"/>
                    <a:pt x="410" y="10"/>
                    <a:pt x="413" y="11"/>
                  </a:cubicBezTo>
                  <a:cubicBezTo>
                    <a:pt x="427" y="15"/>
                    <a:pt x="441" y="19"/>
                    <a:pt x="454" y="25"/>
                  </a:cubicBezTo>
                  <a:cubicBezTo>
                    <a:pt x="457" y="26"/>
                    <a:pt x="458" y="29"/>
                    <a:pt x="457" y="32"/>
                  </a:cubicBezTo>
                  <a:cubicBezTo>
                    <a:pt x="456" y="34"/>
                    <a:pt x="454" y="35"/>
                    <a:pt x="452" y="35"/>
                  </a:cubicBezTo>
                  <a:close/>
                  <a:moveTo>
                    <a:pt x="244" y="22"/>
                  </a:moveTo>
                  <a:cubicBezTo>
                    <a:pt x="242" y="22"/>
                    <a:pt x="240" y="20"/>
                    <a:pt x="239" y="18"/>
                  </a:cubicBezTo>
                  <a:cubicBezTo>
                    <a:pt x="239" y="15"/>
                    <a:pt x="240" y="12"/>
                    <a:pt x="243" y="11"/>
                  </a:cubicBezTo>
                  <a:cubicBezTo>
                    <a:pt x="257" y="8"/>
                    <a:pt x="271" y="5"/>
                    <a:pt x="285" y="3"/>
                  </a:cubicBezTo>
                  <a:cubicBezTo>
                    <a:pt x="288" y="2"/>
                    <a:pt x="291" y="4"/>
                    <a:pt x="291" y="7"/>
                  </a:cubicBezTo>
                  <a:cubicBezTo>
                    <a:pt x="292" y="10"/>
                    <a:pt x="290" y="13"/>
                    <a:pt x="287" y="13"/>
                  </a:cubicBezTo>
                  <a:cubicBezTo>
                    <a:pt x="273" y="15"/>
                    <a:pt x="259" y="18"/>
                    <a:pt x="246" y="21"/>
                  </a:cubicBezTo>
                  <a:cubicBezTo>
                    <a:pt x="245" y="22"/>
                    <a:pt x="245" y="22"/>
                    <a:pt x="244" y="22"/>
                  </a:cubicBezTo>
                  <a:close/>
                  <a:moveTo>
                    <a:pt x="370" y="13"/>
                  </a:moveTo>
                  <a:cubicBezTo>
                    <a:pt x="370" y="13"/>
                    <a:pt x="370" y="13"/>
                    <a:pt x="370" y="13"/>
                  </a:cubicBezTo>
                  <a:cubicBezTo>
                    <a:pt x="356" y="11"/>
                    <a:pt x="342" y="11"/>
                    <a:pt x="329" y="11"/>
                  </a:cubicBezTo>
                  <a:cubicBezTo>
                    <a:pt x="328" y="11"/>
                    <a:pt x="328" y="11"/>
                    <a:pt x="328" y="11"/>
                  </a:cubicBezTo>
                  <a:cubicBezTo>
                    <a:pt x="325" y="11"/>
                    <a:pt x="323" y="8"/>
                    <a:pt x="323" y="5"/>
                  </a:cubicBezTo>
                  <a:cubicBezTo>
                    <a:pt x="323" y="2"/>
                    <a:pt x="325" y="0"/>
                    <a:pt x="328" y="0"/>
                  </a:cubicBezTo>
                  <a:cubicBezTo>
                    <a:pt x="329" y="0"/>
                    <a:pt x="329" y="0"/>
                    <a:pt x="329" y="0"/>
                  </a:cubicBezTo>
                  <a:cubicBezTo>
                    <a:pt x="343" y="0"/>
                    <a:pt x="357" y="1"/>
                    <a:pt x="371" y="3"/>
                  </a:cubicBezTo>
                  <a:cubicBezTo>
                    <a:pt x="374" y="3"/>
                    <a:pt x="376" y="6"/>
                    <a:pt x="376" y="9"/>
                  </a:cubicBezTo>
                  <a:cubicBezTo>
                    <a:pt x="375" y="11"/>
                    <a:pt x="373" y="13"/>
                    <a:pt x="37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 name="Rectangle 9"/>
          <p:cNvSpPr/>
          <p:nvPr/>
        </p:nvSpPr>
        <p:spPr>
          <a:xfrm>
            <a:off x="1388269" y="525403"/>
            <a:ext cx="3171825" cy="1015663"/>
          </a:xfrm>
          <a:prstGeom prst="rect">
            <a:avLst/>
          </a:prstGeom>
        </p:spPr>
        <p:txBody>
          <a:bodyPr>
            <a:spAutoFit/>
          </a:bodyPr>
          <a:lstStyle/>
          <a:p>
            <a:pPr lvl="1">
              <a:defRPr/>
            </a:pPr>
            <a:r>
              <a:rPr lang="en-US" sz="3000" dirty="0" smtClean="0">
                <a:latin typeface="Lato" panose="020F0502020204030203" pitchFamily="34" charset="0"/>
              </a:rPr>
              <a:t>Architecture Overview</a:t>
            </a:r>
            <a:endParaRPr lang="en-US" sz="3000" dirty="0">
              <a:latin typeface="Lato" panose="020F0502020204030203" pitchFamily="34" charset="0"/>
            </a:endParaRPr>
          </a:p>
        </p:txBody>
      </p:sp>
    </p:spTree>
    <p:extLst>
      <p:ext uri="{BB962C8B-B14F-4D97-AF65-F5344CB8AC3E}">
        <p14:creationId xmlns:p14="http://schemas.microsoft.com/office/powerpoint/2010/main" val="20583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p:cNvGrpSpPr>
          <p:nvPr/>
        </p:nvGrpSpPr>
        <p:grpSpPr bwMode="auto">
          <a:xfrm>
            <a:off x="2174875" y="350726"/>
            <a:ext cx="1235075" cy="1235075"/>
            <a:chOff x="4409832" y="3359282"/>
            <a:chExt cx="1235075" cy="1235075"/>
          </a:xfrm>
          <a:solidFill>
            <a:srgbClr val="1BCCD4"/>
          </a:solidFill>
        </p:grpSpPr>
        <p:sp>
          <p:nvSpPr>
            <p:cNvPr id="10" name="Oval 9"/>
            <p:cNvSpPr>
              <a:spLocks noChangeArrowheads="1"/>
            </p:cNvSpPr>
            <p:nvPr/>
          </p:nvSpPr>
          <p:spPr bwMode="auto">
            <a:xfrm>
              <a:off x="4505082" y="3456120"/>
              <a:ext cx="1044575" cy="1041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1" name="Oval 21"/>
            <p:cNvSpPr>
              <a:spLocks noChangeArrowheads="1"/>
            </p:cNvSpPr>
            <p:nvPr/>
          </p:nvSpPr>
          <p:spPr bwMode="auto">
            <a:xfrm>
              <a:off x="4505082" y="3456120"/>
              <a:ext cx="1044575" cy="1041400"/>
            </a:xfrm>
            <a:prstGeom prst="ellipse">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12" name="Rectangle 22"/>
            <p:cNvSpPr>
              <a:spLocks noChangeArrowheads="1"/>
            </p:cNvSpPr>
            <p:nvPr/>
          </p:nvSpPr>
          <p:spPr bwMode="auto">
            <a:xfrm>
              <a:off x="4865445" y="3605345"/>
              <a:ext cx="328616" cy="707886"/>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4600" dirty="0" smtClean="0">
                  <a:solidFill>
                    <a:srgbClr val="FFFFFF"/>
                  </a:solidFill>
                  <a:latin typeface="Lato" pitchFamily="34" charset="0"/>
                </a:rPr>
                <a:t>2</a:t>
              </a:r>
              <a:endParaRPr lang="en-US" altLang="en-US" dirty="0">
                <a:latin typeface="Arial" panose="020B0604020202020204" pitchFamily="34" charset="0"/>
              </a:endParaRPr>
            </a:p>
          </p:txBody>
        </p:sp>
        <p:sp>
          <p:nvSpPr>
            <p:cNvPr id="13" name="Freeform 23"/>
            <p:cNvSpPr>
              <a:spLocks noEditPoints="1"/>
            </p:cNvSpPr>
            <p:nvPr/>
          </p:nvSpPr>
          <p:spPr bwMode="auto">
            <a:xfrm>
              <a:off x="4409832" y="3359282"/>
              <a:ext cx="1235075" cy="1235075"/>
            </a:xfrm>
            <a:custGeom>
              <a:avLst/>
              <a:gdLst>
                <a:gd name="T0" fmla="*/ 282 w 657"/>
                <a:gd name="T1" fmla="*/ 649 h 657"/>
                <a:gd name="T2" fmla="*/ 329 w 657"/>
                <a:gd name="T3" fmla="*/ 657 h 657"/>
                <a:gd name="T4" fmla="*/ 411 w 657"/>
                <a:gd name="T5" fmla="*/ 636 h 657"/>
                <a:gd name="T6" fmla="*/ 371 w 657"/>
                <a:gd name="T7" fmla="*/ 655 h 657"/>
                <a:gd name="T8" fmla="*/ 200 w 657"/>
                <a:gd name="T9" fmla="*/ 626 h 657"/>
                <a:gd name="T10" fmla="*/ 245 w 657"/>
                <a:gd name="T11" fmla="*/ 647 h 657"/>
                <a:gd name="T12" fmla="*/ 488 w 657"/>
                <a:gd name="T13" fmla="*/ 604 h 657"/>
                <a:gd name="T14" fmla="*/ 453 w 657"/>
                <a:gd name="T15" fmla="*/ 633 h 657"/>
                <a:gd name="T16" fmla="*/ 128 w 657"/>
                <a:gd name="T17" fmla="*/ 582 h 657"/>
                <a:gd name="T18" fmla="*/ 167 w 657"/>
                <a:gd name="T19" fmla="*/ 614 h 657"/>
                <a:gd name="T20" fmla="*/ 554 w 657"/>
                <a:gd name="T21" fmla="*/ 554 h 657"/>
                <a:gd name="T22" fmla="*/ 526 w 657"/>
                <a:gd name="T23" fmla="*/ 591 h 657"/>
                <a:gd name="T24" fmla="*/ 69 w 657"/>
                <a:gd name="T25" fmla="*/ 522 h 657"/>
                <a:gd name="T26" fmla="*/ 100 w 657"/>
                <a:gd name="T27" fmla="*/ 563 h 657"/>
                <a:gd name="T28" fmla="*/ 604 w 657"/>
                <a:gd name="T29" fmla="*/ 488 h 657"/>
                <a:gd name="T30" fmla="*/ 585 w 657"/>
                <a:gd name="T31" fmla="*/ 531 h 657"/>
                <a:gd name="T32" fmla="*/ 28 w 657"/>
                <a:gd name="T33" fmla="*/ 448 h 657"/>
                <a:gd name="T34" fmla="*/ 49 w 657"/>
                <a:gd name="T35" fmla="*/ 496 h 657"/>
                <a:gd name="T36" fmla="*/ 636 w 657"/>
                <a:gd name="T37" fmla="*/ 411 h 657"/>
                <a:gd name="T38" fmla="*/ 628 w 657"/>
                <a:gd name="T39" fmla="*/ 458 h 657"/>
                <a:gd name="T40" fmla="*/ 8 w 657"/>
                <a:gd name="T41" fmla="*/ 366 h 657"/>
                <a:gd name="T42" fmla="*/ 17 w 657"/>
                <a:gd name="T43" fmla="*/ 418 h 657"/>
                <a:gd name="T44" fmla="*/ 647 w 657"/>
                <a:gd name="T45" fmla="*/ 329 h 657"/>
                <a:gd name="T46" fmla="*/ 657 w 657"/>
                <a:gd name="T47" fmla="*/ 329 h 657"/>
                <a:gd name="T48" fmla="*/ 0 w 657"/>
                <a:gd name="T49" fmla="*/ 329 h 657"/>
                <a:gd name="T50" fmla="*/ 14 w 657"/>
                <a:gd name="T51" fmla="*/ 288 h 657"/>
                <a:gd name="T52" fmla="*/ 649 w 657"/>
                <a:gd name="T53" fmla="*/ 291 h 657"/>
                <a:gd name="T54" fmla="*/ 646 w 657"/>
                <a:gd name="T55" fmla="*/ 243 h 657"/>
                <a:gd name="T56" fmla="*/ 16 w 657"/>
                <a:gd name="T57" fmla="*/ 251 h 657"/>
                <a:gd name="T58" fmla="*/ 32 w 657"/>
                <a:gd name="T59" fmla="*/ 201 h 657"/>
                <a:gd name="T60" fmla="*/ 627 w 657"/>
                <a:gd name="T61" fmla="*/ 210 h 657"/>
                <a:gd name="T62" fmla="*/ 613 w 657"/>
                <a:gd name="T63" fmla="*/ 164 h 657"/>
                <a:gd name="T64" fmla="*/ 49 w 657"/>
                <a:gd name="T65" fmla="*/ 173 h 657"/>
                <a:gd name="T66" fmla="*/ 75 w 657"/>
                <a:gd name="T67" fmla="*/ 128 h 657"/>
                <a:gd name="T68" fmla="*/ 585 w 657"/>
                <a:gd name="T69" fmla="*/ 137 h 657"/>
                <a:gd name="T70" fmla="*/ 561 w 657"/>
                <a:gd name="T71" fmla="*/ 96 h 657"/>
                <a:gd name="T72" fmla="*/ 100 w 657"/>
                <a:gd name="T73" fmla="*/ 106 h 657"/>
                <a:gd name="T74" fmla="*/ 136 w 657"/>
                <a:gd name="T75" fmla="*/ 69 h 657"/>
                <a:gd name="T76" fmla="*/ 525 w 657"/>
                <a:gd name="T77" fmla="*/ 77 h 657"/>
                <a:gd name="T78" fmla="*/ 493 w 657"/>
                <a:gd name="T79" fmla="*/ 44 h 657"/>
                <a:gd name="T80" fmla="*/ 167 w 657"/>
                <a:gd name="T81" fmla="*/ 54 h 657"/>
                <a:gd name="T82" fmla="*/ 210 w 657"/>
                <a:gd name="T83" fmla="*/ 28 h 657"/>
                <a:gd name="T84" fmla="*/ 452 w 657"/>
                <a:gd name="T85" fmla="*/ 35 h 657"/>
                <a:gd name="T86" fmla="*/ 413 w 657"/>
                <a:gd name="T87" fmla="*/ 11 h 657"/>
                <a:gd name="T88" fmla="*/ 245 w 657"/>
                <a:gd name="T89" fmla="*/ 22 h 657"/>
                <a:gd name="T90" fmla="*/ 291 w 657"/>
                <a:gd name="T91" fmla="*/ 8 h 657"/>
                <a:gd name="T92" fmla="*/ 371 w 657"/>
                <a:gd name="T93" fmla="*/ 14 h 657"/>
                <a:gd name="T94" fmla="*/ 323 w 657"/>
                <a:gd name="T95" fmla="*/ 6 h 657"/>
                <a:gd name="T96" fmla="*/ 376 w 657"/>
                <a:gd name="T97" fmla="*/ 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657">
                  <a:moveTo>
                    <a:pt x="329" y="657"/>
                  </a:moveTo>
                  <a:cubicBezTo>
                    <a:pt x="329" y="657"/>
                    <a:pt x="329" y="657"/>
                    <a:pt x="329" y="657"/>
                  </a:cubicBezTo>
                  <a:cubicBezTo>
                    <a:pt x="315" y="657"/>
                    <a:pt x="300" y="657"/>
                    <a:pt x="286" y="655"/>
                  </a:cubicBezTo>
                  <a:cubicBezTo>
                    <a:pt x="283" y="654"/>
                    <a:pt x="281" y="652"/>
                    <a:pt x="282" y="649"/>
                  </a:cubicBezTo>
                  <a:cubicBezTo>
                    <a:pt x="282" y="646"/>
                    <a:pt x="285" y="644"/>
                    <a:pt x="288" y="644"/>
                  </a:cubicBezTo>
                  <a:cubicBezTo>
                    <a:pt x="301" y="646"/>
                    <a:pt x="315" y="647"/>
                    <a:pt x="329" y="647"/>
                  </a:cubicBezTo>
                  <a:cubicBezTo>
                    <a:pt x="332" y="647"/>
                    <a:pt x="334" y="649"/>
                    <a:pt x="334" y="652"/>
                  </a:cubicBezTo>
                  <a:cubicBezTo>
                    <a:pt x="334" y="655"/>
                    <a:pt x="332" y="657"/>
                    <a:pt x="329" y="657"/>
                  </a:cubicBezTo>
                  <a:close/>
                  <a:moveTo>
                    <a:pt x="371" y="655"/>
                  </a:moveTo>
                  <a:cubicBezTo>
                    <a:pt x="369" y="655"/>
                    <a:pt x="366" y="653"/>
                    <a:pt x="366" y="650"/>
                  </a:cubicBezTo>
                  <a:cubicBezTo>
                    <a:pt x="366" y="647"/>
                    <a:pt x="368" y="645"/>
                    <a:pt x="371" y="644"/>
                  </a:cubicBezTo>
                  <a:cubicBezTo>
                    <a:pt x="384" y="642"/>
                    <a:pt x="398" y="640"/>
                    <a:pt x="411" y="636"/>
                  </a:cubicBezTo>
                  <a:cubicBezTo>
                    <a:pt x="414" y="635"/>
                    <a:pt x="417" y="637"/>
                    <a:pt x="418" y="640"/>
                  </a:cubicBezTo>
                  <a:cubicBezTo>
                    <a:pt x="419" y="643"/>
                    <a:pt x="417" y="646"/>
                    <a:pt x="414" y="646"/>
                  </a:cubicBezTo>
                  <a:cubicBezTo>
                    <a:pt x="400" y="650"/>
                    <a:pt x="386" y="653"/>
                    <a:pt x="372" y="655"/>
                  </a:cubicBezTo>
                  <a:cubicBezTo>
                    <a:pt x="372" y="655"/>
                    <a:pt x="371" y="655"/>
                    <a:pt x="371" y="655"/>
                  </a:cubicBezTo>
                  <a:close/>
                  <a:moveTo>
                    <a:pt x="245" y="647"/>
                  </a:moveTo>
                  <a:cubicBezTo>
                    <a:pt x="245" y="647"/>
                    <a:pt x="244" y="647"/>
                    <a:pt x="244" y="646"/>
                  </a:cubicBezTo>
                  <a:cubicBezTo>
                    <a:pt x="230" y="643"/>
                    <a:pt x="217" y="638"/>
                    <a:pt x="203" y="633"/>
                  </a:cubicBezTo>
                  <a:cubicBezTo>
                    <a:pt x="201" y="631"/>
                    <a:pt x="199" y="628"/>
                    <a:pt x="200" y="626"/>
                  </a:cubicBezTo>
                  <a:cubicBezTo>
                    <a:pt x="202" y="623"/>
                    <a:pt x="205" y="622"/>
                    <a:pt x="207" y="623"/>
                  </a:cubicBezTo>
                  <a:cubicBezTo>
                    <a:pt x="220" y="628"/>
                    <a:pt x="233" y="633"/>
                    <a:pt x="247" y="636"/>
                  </a:cubicBezTo>
                  <a:cubicBezTo>
                    <a:pt x="250" y="637"/>
                    <a:pt x="251" y="640"/>
                    <a:pt x="251" y="643"/>
                  </a:cubicBezTo>
                  <a:cubicBezTo>
                    <a:pt x="250" y="645"/>
                    <a:pt x="248" y="647"/>
                    <a:pt x="245" y="647"/>
                  </a:cubicBezTo>
                  <a:close/>
                  <a:moveTo>
                    <a:pt x="453" y="633"/>
                  </a:moveTo>
                  <a:cubicBezTo>
                    <a:pt x="451" y="633"/>
                    <a:pt x="449" y="632"/>
                    <a:pt x="448" y="630"/>
                  </a:cubicBezTo>
                  <a:cubicBezTo>
                    <a:pt x="447" y="627"/>
                    <a:pt x="448" y="624"/>
                    <a:pt x="451" y="623"/>
                  </a:cubicBezTo>
                  <a:cubicBezTo>
                    <a:pt x="463" y="617"/>
                    <a:pt x="476" y="611"/>
                    <a:pt x="488" y="604"/>
                  </a:cubicBezTo>
                  <a:cubicBezTo>
                    <a:pt x="490" y="603"/>
                    <a:pt x="494" y="604"/>
                    <a:pt x="495" y="606"/>
                  </a:cubicBezTo>
                  <a:cubicBezTo>
                    <a:pt x="497" y="609"/>
                    <a:pt x="496" y="612"/>
                    <a:pt x="493" y="613"/>
                  </a:cubicBezTo>
                  <a:cubicBezTo>
                    <a:pt x="481" y="621"/>
                    <a:pt x="468" y="627"/>
                    <a:pt x="455" y="632"/>
                  </a:cubicBezTo>
                  <a:cubicBezTo>
                    <a:pt x="454" y="633"/>
                    <a:pt x="453" y="633"/>
                    <a:pt x="453" y="633"/>
                  </a:cubicBezTo>
                  <a:close/>
                  <a:moveTo>
                    <a:pt x="167" y="614"/>
                  </a:moveTo>
                  <a:cubicBezTo>
                    <a:pt x="166" y="614"/>
                    <a:pt x="166" y="614"/>
                    <a:pt x="165" y="614"/>
                  </a:cubicBezTo>
                  <a:cubicBezTo>
                    <a:pt x="152" y="606"/>
                    <a:pt x="140" y="598"/>
                    <a:pt x="129" y="590"/>
                  </a:cubicBezTo>
                  <a:cubicBezTo>
                    <a:pt x="127" y="588"/>
                    <a:pt x="126" y="585"/>
                    <a:pt x="128" y="582"/>
                  </a:cubicBezTo>
                  <a:cubicBezTo>
                    <a:pt x="130" y="580"/>
                    <a:pt x="133" y="579"/>
                    <a:pt x="135" y="581"/>
                  </a:cubicBezTo>
                  <a:cubicBezTo>
                    <a:pt x="146" y="590"/>
                    <a:pt x="158" y="597"/>
                    <a:pt x="170" y="604"/>
                  </a:cubicBezTo>
                  <a:cubicBezTo>
                    <a:pt x="173" y="606"/>
                    <a:pt x="173" y="609"/>
                    <a:pt x="172" y="612"/>
                  </a:cubicBezTo>
                  <a:cubicBezTo>
                    <a:pt x="171" y="613"/>
                    <a:pt x="169" y="614"/>
                    <a:pt x="167" y="614"/>
                  </a:cubicBezTo>
                  <a:close/>
                  <a:moveTo>
                    <a:pt x="526" y="591"/>
                  </a:moveTo>
                  <a:cubicBezTo>
                    <a:pt x="524" y="591"/>
                    <a:pt x="523" y="590"/>
                    <a:pt x="522" y="589"/>
                  </a:cubicBezTo>
                  <a:cubicBezTo>
                    <a:pt x="520" y="586"/>
                    <a:pt x="520" y="583"/>
                    <a:pt x="522" y="581"/>
                  </a:cubicBezTo>
                  <a:cubicBezTo>
                    <a:pt x="533" y="573"/>
                    <a:pt x="544" y="563"/>
                    <a:pt x="554" y="554"/>
                  </a:cubicBezTo>
                  <a:cubicBezTo>
                    <a:pt x="556" y="552"/>
                    <a:pt x="559" y="552"/>
                    <a:pt x="561" y="554"/>
                  </a:cubicBezTo>
                  <a:cubicBezTo>
                    <a:pt x="563" y="556"/>
                    <a:pt x="563" y="559"/>
                    <a:pt x="561" y="561"/>
                  </a:cubicBezTo>
                  <a:cubicBezTo>
                    <a:pt x="551" y="571"/>
                    <a:pt x="540" y="581"/>
                    <a:pt x="529" y="590"/>
                  </a:cubicBezTo>
                  <a:cubicBezTo>
                    <a:pt x="528" y="590"/>
                    <a:pt x="527" y="591"/>
                    <a:pt x="526" y="591"/>
                  </a:cubicBezTo>
                  <a:close/>
                  <a:moveTo>
                    <a:pt x="100" y="563"/>
                  </a:moveTo>
                  <a:cubicBezTo>
                    <a:pt x="99" y="563"/>
                    <a:pt x="98" y="562"/>
                    <a:pt x="97" y="561"/>
                  </a:cubicBezTo>
                  <a:cubicBezTo>
                    <a:pt x="87" y="551"/>
                    <a:pt x="77" y="540"/>
                    <a:pt x="68" y="529"/>
                  </a:cubicBezTo>
                  <a:cubicBezTo>
                    <a:pt x="67" y="527"/>
                    <a:pt x="67" y="523"/>
                    <a:pt x="69" y="522"/>
                  </a:cubicBezTo>
                  <a:cubicBezTo>
                    <a:pt x="72" y="520"/>
                    <a:pt x="75" y="520"/>
                    <a:pt x="77" y="523"/>
                  </a:cubicBezTo>
                  <a:cubicBezTo>
                    <a:pt x="85" y="534"/>
                    <a:pt x="94" y="544"/>
                    <a:pt x="104" y="554"/>
                  </a:cubicBezTo>
                  <a:cubicBezTo>
                    <a:pt x="106" y="556"/>
                    <a:pt x="106" y="559"/>
                    <a:pt x="104" y="561"/>
                  </a:cubicBezTo>
                  <a:cubicBezTo>
                    <a:pt x="103" y="562"/>
                    <a:pt x="102" y="563"/>
                    <a:pt x="100" y="563"/>
                  </a:cubicBezTo>
                  <a:close/>
                  <a:moveTo>
                    <a:pt x="585" y="531"/>
                  </a:moveTo>
                  <a:cubicBezTo>
                    <a:pt x="584" y="531"/>
                    <a:pt x="583" y="531"/>
                    <a:pt x="582" y="530"/>
                  </a:cubicBezTo>
                  <a:cubicBezTo>
                    <a:pt x="580" y="528"/>
                    <a:pt x="579" y="525"/>
                    <a:pt x="581" y="522"/>
                  </a:cubicBezTo>
                  <a:cubicBezTo>
                    <a:pt x="590" y="511"/>
                    <a:pt x="597" y="500"/>
                    <a:pt x="604" y="488"/>
                  </a:cubicBezTo>
                  <a:cubicBezTo>
                    <a:pt x="606" y="485"/>
                    <a:pt x="609" y="484"/>
                    <a:pt x="612" y="486"/>
                  </a:cubicBezTo>
                  <a:cubicBezTo>
                    <a:pt x="614" y="487"/>
                    <a:pt x="615" y="491"/>
                    <a:pt x="613" y="493"/>
                  </a:cubicBezTo>
                  <a:cubicBezTo>
                    <a:pt x="606" y="506"/>
                    <a:pt x="598" y="518"/>
                    <a:pt x="590" y="529"/>
                  </a:cubicBezTo>
                  <a:cubicBezTo>
                    <a:pt x="589" y="530"/>
                    <a:pt x="587" y="531"/>
                    <a:pt x="585" y="531"/>
                  </a:cubicBezTo>
                  <a:close/>
                  <a:moveTo>
                    <a:pt x="49" y="496"/>
                  </a:moveTo>
                  <a:cubicBezTo>
                    <a:pt x="47" y="496"/>
                    <a:pt x="45" y="495"/>
                    <a:pt x="44" y="493"/>
                  </a:cubicBezTo>
                  <a:cubicBezTo>
                    <a:pt x="37" y="481"/>
                    <a:pt x="31" y="468"/>
                    <a:pt x="25" y="455"/>
                  </a:cubicBezTo>
                  <a:cubicBezTo>
                    <a:pt x="24" y="452"/>
                    <a:pt x="26" y="449"/>
                    <a:pt x="28" y="448"/>
                  </a:cubicBezTo>
                  <a:cubicBezTo>
                    <a:pt x="31" y="447"/>
                    <a:pt x="34" y="448"/>
                    <a:pt x="35" y="451"/>
                  </a:cubicBezTo>
                  <a:cubicBezTo>
                    <a:pt x="40" y="464"/>
                    <a:pt x="47" y="476"/>
                    <a:pt x="54" y="488"/>
                  </a:cubicBezTo>
                  <a:cubicBezTo>
                    <a:pt x="55" y="491"/>
                    <a:pt x="54" y="494"/>
                    <a:pt x="52" y="495"/>
                  </a:cubicBezTo>
                  <a:cubicBezTo>
                    <a:pt x="51" y="496"/>
                    <a:pt x="50" y="496"/>
                    <a:pt x="49" y="496"/>
                  </a:cubicBezTo>
                  <a:close/>
                  <a:moveTo>
                    <a:pt x="628" y="458"/>
                  </a:moveTo>
                  <a:cubicBezTo>
                    <a:pt x="627" y="458"/>
                    <a:pt x="626" y="458"/>
                    <a:pt x="626" y="457"/>
                  </a:cubicBezTo>
                  <a:cubicBezTo>
                    <a:pt x="623" y="456"/>
                    <a:pt x="622" y="453"/>
                    <a:pt x="623" y="451"/>
                  </a:cubicBezTo>
                  <a:cubicBezTo>
                    <a:pt x="628" y="438"/>
                    <a:pt x="633" y="425"/>
                    <a:pt x="636" y="411"/>
                  </a:cubicBezTo>
                  <a:cubicBezTo>
                    <a:pt x="637" y="408"/>
                    <a:pt x="640" y="407"/>
                    <a:pt x="643" y="407"/>
                  </a:cubicBezTo>
                  <a:cubicBezTo>
                    <a:pt x="645" y="408"/>
                    <a:pt x="647" y="411"/>
                    <a:pt x="646" y="414"/>
                  </a:cubicBezTo>
                  <a:cubicBezTo>
                    <a:pt x="643" y="428"/>
                    <a:pt x="638" y="441"/>
                    <a:pt x="633" y="455"/>
                  </a:cubicBezTo>
                  <a:cubicBezTo>
                    <a:pt x="632" y="457"/>
                    <a:pt x="630" y="458"/>
                    <a:pt x="628" y="458"/>
                  </a:cubicBezTo>
                  <a:close/>
                  <a:moveTo>
                    <a:pt x="17" y="418"/>
                  </a:moveTo>
                  <a:cubicBezTo>
                    <a:pt x="14" y="418"/>
                    <a:pt x="12" y="417"/>
                    <a:pt x="11" y="414"/>
                  </a:cubicBezTo>
                  <a:cubicBezTo>
                    <a:pt x="8" y="400"/>
                    <a:pt x="5" y="386"/>
                    <a:pt x="3" y="372"/>
                  </a:cubicBezTo>
                  <a:cubicBezTo>
                    <a:pt x="3" y="369"/>
                    <a:pt x="5" y="367"/>
                    <a:pt x="8" y="366"/>
                  </a:cubicBezTo>
                  <a:cubicBezTo>
                    <a:pt x="11" y="366"/>
                    <a:pt x="13" y="368"/>
                    <a:pt x="14" y="371"/>
                  </a:cubicBezTo>
                  <a:cubicBezTo>
                    <a:pt x="15" y="384"/>
                    <a:pt x="18" y="398"/>
                    <a:pt x="22" y="412"/>
                  </a:cubicBezTo>
                  <a:cubicBezTo>
                    <a:pt x="22" y="414"/>
                    <a:pt x="21" y="417"/>
                    <a:pt x="18" y="418"/>
                  </a:cubicBezTo>
                  <a:cubicBezTo>
                    <a:pt x="18" y="418"/>
                    <a:pt x="17" y="418"/>
                    <a:pt x="17" y="418"/>
                  </a:cubicBezTo>
                  <a:close/>
                  <a:moveTo>
                    <a:pt x="649" y="376"/>
                  </a:moveTo>
                  <a:cubicBezTo>
                    <a:pt x="649" y="376"/>
                    <a:pt x="649" y="376"/>
                    <a:pt x="649" y="376"/>
                  </a:cubicBezTo>
                  <a:cubicBezTo>
                    <a:pt x="646" y="376"/>
                    <a:pt x="644" y="373"/>
                    <a:pt x="644" y="370"/>
                  </a:cubicBezTo>
                  <a:cubicBezTo>
                    <a:pt x="646" y="357"/>
                    <a:pt x="647" y="343"/>
                    <a:pt x="647" y="329"/>
                  </a:cubicBezTo>
                  <a:cubicBezTo>
                    <a:pt x="647" y="328"/>
                    <a:pt x="647" y="328"/>
                    <a:pt x="647" y="328"/>
                  </a:cubicBezTo>
                  <a:cubicBezTo>
                    <a:pt x="647" y="325"/>
                    <a:pt x="649" y="323"/>
                    <a:pt x="652" y="323"/>
                  </a:cubicBezTo>
                  <a:cubicBezTo>
                    <a:pt x="655" y="323"/>
                    <a:pt x="657" y="325"/>
                    <a:pt x="657" y="328"/>
                  </a:cubicBezTo>
                  <a:cubicBezTo>
                    <a:pt x="657" y="329"/>
                    <a:pt x="657" y="329"/>
                    <a:pt x="657" y="329"/>
                  </a:cubicBezTo>
                  <a:cubicBezTo>
                    <a:pt x="657" y="343"/>
                    <a:pt x="656" y="358"/>
                    <a:pt x="655" y="372"/>
                  </a:cubicBezTo>
                  <a:cubicBezTo>
                    <a:pt x="654" y="374"/>
                    <a:pt x="652" y="376"/>
                    <a:pt x="649" y="376"/>
                  </a:cubicBezTo>
                  <a:close/>
                  <a:moveTo>
                    <a:pt x="6" y="335"/>
                  </a:moveTo>
                  <a:cubicBezTo>
                    <a:pt x="3" y="335"/>
                    <a:pt x="0" y="332"/>
                    <a:pt x="0" y="329"/>
                  </a:cubicBezTo>
                  <a:cubicBezTo>
                    <a:pt x="0" y="329"/>
                    <a:pt x="0" y="329"/>
                    <a:pt x="0" y="329"/>
                  </a:cubicBezTo>
                  <a:cubicBezTo>
                    <a:pt x="0" y="315"/>
                    <a:pt x="1" y="300"/>
                    <a:pt x="3" y="286"/>
                  </a:cubicBezTo>
                  <a:cubicBezTo>
                    <a:pt x="3" y="283"/>
                    <a:pt x="6" y="281"/>
                    <a:pt x="9" y="282"/>
                  </a:cubicBezTo>
                  <a:cubicBezTo>
                    <a:pt x="12" y="282"/>
                    <a:pt x="14" y="285"/>
                    <a:pt x="14" y="288"/>
                  </a:cubicBezTo>
                  <a:cubicBezTo>
                    <a:pt x="12" y="301"/>
                    <a:pt x="11" y="315"/>
                    <a:pt x="11" y="329"/>
                  </a:cubicBezTo>
                  <a:cubicBezTo>
                    <a:pt x="11" y="329"/>
                    <a:pt x="11" y="329"/>
                    <a:pt x="11" y="329"/>
                  </a:cubicBezTo>
                  <a:cubicBezTo>
                    <a:pt x="11" y="332"/>
                    <a:pt x="9" y="335"/>
                    <a:pt x="6" y="335"/>
                  </a:cubicBezTo>
                  <a:close/>
                  <a:moveTo>
                    <a:pt x="649" y="291"/>
                  </a:moveTo>
                  <a:cubicBezTo>
                    <a:pt x="647" y="291"/>
                    <a:pt x="644" y="289"/>
                    <a:pt x="644" y="287"/>
                  </a:cubicBezTo>
                  <a:cubicBezTo>
                    <a:pt x="642" y="273"/>
                    <a:pt x="639" y="259"/>
                    <a:pt x="636" y="246"/>
                  </a:cubicBezTo>
                  <a:cubicBezTo>
                    <a:pt x="635" y="243"/>
                    <a:pt x="637" y="240"/>
                    <a:pt x="640" y="239"/>
                  </a:cubicBezTo>
                  <a:cubicBezTo>
                    <a:pt x="642" y="239"/>
                    <a:pt x="645" y="240"/>
                    <a:pt x="646" y="243"/>
                  </a:cubicBezTo>
                  <a:cubicBezTo>
                    <a:pt x="650" y="257"/>
                    <a:pt x="653" y="271"/>
                    <a:pt x="655" y="285"/>
                  </a:cubicBezTo>
                  <a:cubicBezTo>
                    <a:pt x="655" y="288"/>
                    <a:pt x="653" y="291"/>
                    <a:pt x="650" y="291"/>
                  </a:cubicBezTo>
                  <a:cubicBezTo>
                    <a:pt x="650" y="291"/>
                    <a:pt x="650" y="291"/>
                    <a:pt x="649" y="291"/>
                  </a:cubicBezTo>
                  <a:close/>
                  <a:moveTo>
                    <a:pt x="16" y="251"/>
                  </a:moveTo>
                  <a:cubicBezTo>
                    <a:pt x="16" y="251"/>
                    <a:pt x="16" y="251"/>
                    <a:pt x="15" y="251"/>
                  </a:cubicBezTo>
                  <a:cubicBezTo>
                    <a:pt x="12" y="250"/>
                    <a:pt x="11" y="247"/>
                    <a:pt x="11" y="244"/>
                  </a:cubicBezTo>
                  <a:cubicBezTo>
                    <a:pt x="15" y="230"/>
                    <a:pt x="20" y="217"/>
                    <a:pt x="25" y="203"/>
                  </a:cubicBezTo>
                  <a:cubicBezTo>
                    <a:pt x="26" y="201"/>
                    <a:pt x="29" y="199"/>
                    <a:pt x="32" y="201"/>
                  </a:cubicBezTo>
                  <a:cubicBezTo>
                    <a:pt x="35" y="202"/>
                    <a:pt x="36" y="205"/>
                    <a:pt x="35" y="208"/>
                  </a:cubicBezTo>
                  <a:cubicBezTo>
                    <a:pt x="30" y="220"/>
                    <a:pt x="25" y="234"/>
                    <a:pt x="22" y="247"/>
                  </a:cubicBezTo>
                  <a:cubicBezTo>
                    <a:pt x="21" y="249"/>
                    <a:pt x="19" y="251"/>
                    <a:pt x="16" y="251"/>
                  </a:cubicBezTo>
                  <a:close/>
                  <a:moveTo>
                    <a:pt x="627" y="210"/>
                  </a:moveTo>
                  <a:cubicBezTo>
                    <a:pt x="625" y="210"/>
                    <a:pt x="623" y="209"/>
                    <a:pt x="622" y="207"/>
                  </a:cubicBezTo>
                  <a:cubicBezTo>
                    <a:pt x="617" y="194"/>
                    <a:pt x="611" y="181"/>
                    <a:pt x="604" y="169"/>
                  </a:cubicBezTo>
                  <a:cubicBezTo>
                    <a:pt x="603" y="167"/>
                    <a:pt x="603" y="164"/>
                    <a:pt x="606" y="162"/>
                  </a:cubicBezTo>
                  <a:cubicBezTo>
                    <a:pt x="608" y="161"/>
                    <a:pt x="612" y="161"/>
                    <a:pt x="613" y="164"/>
                  </a:cubicBezTo>
                  <a:cubicBezTo>
                    <a:pt x="620" y="176"/>
                    <a:pt x="627" y="189"/>
                    <a:pt x="632" y="202"/>
                  </a:cubicBezTo>
                  <a:cubicBezTo>
                    <a:pt x="633" y="205"/>
                    <a:pt x="632" y="208"/>
                    <a:pt x="629" y="209"/>
                  </a:cubicBezTo>
                  <a:cubicBezTo>
                    <a:pt x="629" y="210"/>
                    <a:pt x="628" y="210"/>
                    <a:pt x="627" y="210"/>
                  </a:cubicBezTo>
                  <a:close/>
                  <a:moveTo>
                    <a:pt x="49" y="173"/>
                  </a:moveTo>
                  <a:cubicBezTo>
                    <a:pt x="48" y="173"/>
                    <a:pt x="47" y="173"/>
                    <a:pt x="46" y="172"/>
                  </a:cubicBezTo>
                  <a:cubicBezTo>
                    <a:pt x="43" y="171"/>
                    <a:pt x="43" y="167"/>
                    <a:pt x="44" y="165"/>
                  </a:cubicBezTo>
                  <a:cubicBezTo>
                    <a:pt x="51" y="153"/>
                    <a:pt x="59" y="141"/>
                    <a:pt x="68" y="129"/>
                  </a:cubicBezTo>
                  <a:cubicBezTo>
                    <a:pt x="70" y="127"/>
                    <a:pt x="73" y="126"/>
                    <a:pt x="75" y="128"/>
                  </a:cubicBezTo>
                  <a:cubicBezTo>
                    <a:pt x="78" y="130"/>
                    <a:pt x="78" y="133"/>
                    <a:pt x="76" y="136"/>
                  </a:cubicBezTo>
                  <a:cubicBezTo>
                    <a:pt x="68" y="147"/>
                    <a:pt x="60" y="158"/>
                    <a:pt x="53" y="170"/>
                  </a:cubicBezTo>
                  <a:cubicBezTo>
                    <a:pt x="52" y="172"/>
                    <a:pt x="50" y="173"/>
                    <a:pt x="49" y="173"/>
                  </a:cubicBezTo>
                  <a:close/>
                  <a:moveTo>
                    <a:pt x="585" y="137"/>
                  </a:moveTo>
                  <a:cubicBezTo>
                    <a:pt x="583" y="137"/>
                    <a:pt x="582" y="136"/>
                    <a:pt x="581" y="135"/>
                  </a:cubicBezTo>
                  <a:cubicBezTo>
                    <a:pt x="572" y="124"/>
                    <a:pt x="563" y="113"/>
                    <a:pt x="553" y="104"/>
                  </a:cubicBezTo>
                  <a:cubicBezTo>
                    <a:pt x="551" y="102"/>
                    <a:pt x="551" y="98"/>
                    <a:pt x="553" y="96"/>
                  </a:cubicBezTo>
                  <a:cubicBezTo>
                    <a:pt x="555" y="94"/>
                    <a:pt x="559" y="94"/>
                    <a:pt x="561" y="96"/>
                  </a:cubicBezTo>
                  <a:cubicBezTo>
                    <a:pt x="571" y="106"/>
                    <a:pt x="580" y="117"/>
                    <a:pt x="589" y="128"/>
                  </a:cubicBezTo>
                  <a:cubicBezTo>
                    <a:pt x="591" y="131"/>
                    <a:pt x="591" y="134"/>
                    <a:pt x="588" y="136"/>
                  </a:cubicBezTo>
                  <a:cubicBezTo>
                    <a:pt x="587" y="137"/>
                    <a:pt x="586" y="137"/>
                    <a:pt x="585" y="137"/>
                  </a:cubicBezTo>
                  <a:close/>
                  <a:moveTo>
                    <a:pt x="100" y="106"/>
                  </a:moveTo>
                  <a:cubicBezTo>
                    <a:pt x="99" y="106"/>
                    <a:pt x="97" y="105"/>
                    <a:pt x="96" y="104"/>
                  </a:cubicBezTo>
                  <a:cubicBezTo>
                    <a:pt x="94" y="102"/>
                    <a:pt x="94" y="99"/>
                    <a:pt x="96" y="97"/>
                  </a:cubicBezTo>
                  <a:cubicBezTo>
                    <a:pt x="106" y="87"/>
                    <a:pt x="117" y="77"/>
                    <a:pt x="128" y="68"/>
                  </a:cubicBezTo>
                  <a:cubicBezTo>
                    <a:pt x="131" y="67"/>
                    <a:pt x="134" y="67"/>
                    <a:pt x="136" y="69"/>
                  </a:cubicBezTo>
                  <a:cubicBezTo>
                    <a:pt x="138" y="72"/>
                    <a:pt x="137" y="75"/>
                    <a:pt x="135" y="77"/>
                  </a:cubicBezTo>
                  <a:cubicBezTo>
                    <a:pt x="124" y="85"/>
                    <a:pt x="114" y="95"/>
                    <a:pt x="104" y="104"/>
                  </a:cubicBezTo>
                  <a:cubicBezTo>
                    <a:pt x="103" y="105"/>
                    <a:pt x="101" y="106"/>
                    <a:pt x="100" y="106"/>
                  </a:cubicBezTo>
                  <a:close/>
                  <a:moveTo>
                    <a:pt x="525" y="77"/>
                  </a:moveTo>
                  <a:cubicBezTo>
                    <a:pt x="524" y="77"/>
                    <a:pt x="523" y="77"/>
                    <a:pt x="522" y="76"/>
                  </a:cubicBezTo>
                  <a:cubicBezTo>
                    <a:pt x="511" y="68"/>
                    <a:pt x="499" y="60"/>
                    <a:pt x="487" y="53"/>
                  </a:cubicBezTo>
                  <a:cubicBezTo>
                    <a:pt x="485" y="52"/>
                    <a:pt x="484" y="48"/>
                    <a:pt x="485" y="46"/>
                  </a:cubicBezTo>
                  <a:cubicBezTo>
                    <a:pt x="487" y="43"/>
                    <a:pt x="490" y="43"/>
                    <a:pt x="493" y="44"/>
                  </a:cubicBezTo>
                  <a:cubicBezTo>
                    <a:pt x="505" y="51"/>
                    <a:pt x="517" y="59"/>
                    <a:pt x="528" y="68"/>
                  </a:cubicBezTo>
                  <a:cubicBezTo>
                    <a:pt x="531" y="70"/>
                    <a:pt x="531" y="73"/>
                    <a:pt x="529" y="75"/>
                  </a:cubicBezTo>
                  <a:cubicBezTo>
                    <a:pt x="528" y="77"/>
                    <a:pt x="527" y="77"/>
                    <a:pt x="525" y="77"/>
                  </a:cubicBezTo>
                  <a:close/>
                  <a:moveTo>
                    <a:pt x="167" y="54"/>
                  </a:moveTo>
                  <a:cubicBezTo>
                    <a:pt x="165" y="54"/>
                    <a:pt x="163" y="53"/>
                    <a:pt x="162" y="52"/>
                  </a:cubicBezTo>
                  <a:cubicBezTo>
                    <a:pt x="161" y="49"/>
                    <a:pt x="162" y="46"/>
                    <a:pt x="164" y="45"/>
                  </a:cubicBezTo>
                  <a:cubicBezTo>
                    <a:pt x="177" y="37"/>
                    <a:pt x="189" y="31"/>
                    <a:pt x="203" y="25"/>
                  </a:cubicBezTo>
                  <a:cubicBezTo>
                    <a:pt x="205" y="24"/>
                    <a:pt x="208" y="26"/>
                    <a:pt x="210" y="28"/>
                  </a:cubicBezTo>
                  <a:cubicBezTo>
                    <a:pt x="211" y="31"/>
                    <a:pt x="209" y="34"/>
                    <a:pt x="207" y="35"/>
                  </a:cubicBezTo>
                  <a:cubicBezTo>
                    <a:pt x="194" y="41"/>
                    <a:pt x="181" y="47"/>
                    <a:pt x="169" y="54"/>
                  </a:cubicBezTo>
                  <a:cubicBezTo>
                    <a:pt x="169" y="54"/>
                    <a:pt x="168" y="54"/>
                    <a:pt x="167" y="54"/>
                  </a:cubicBezTo>
                  <a:close/>
                  <a:moveTo>
                    <a:pt x="452" y="35"/>
                  </a:moveTo>
                  <a:cubicBezTo>
                    <a:pt x="451" y="35"/>
                    <a:pt x="451" y="35"/>
                    <a:pt x="450" y="35"/>
                  </a:cubicBezTo>
                  <a:cubicBezTo>
                    <a:pt x="437" y="30"/>
                    <a:pt x="424" y="25"/>
                    <a:pt x="411" y="22"/>
                  </a:cubicBezTo>
                  <a:cubicBezTo>
                    <a:pt x="408" y="21"/>
                    <a:pt x="406" y="18"/>
                    <a:pt x="407" y="15"/>
                  </a:cubicBezTo>
                  <a:cubicBezTo>
                    <a:pt x="408" y="12"/>
                    <a:pt x="411" y="11"/>
                    <a:pt x="413" y="11"/>
                  </a:cubicBezTo>
                  <a:cubicBezTo>
                    <a:pt x="427" y="15"/>
                    <a:pt x="441" y="20"/>
                    <a:pt x="454" y="25"/>
                  </a:cubicBezTo>
                  <a:cubicBezTo>
                    <a:pt x="457" y="26"/>
                    <a:pt x="458" y="29"/>
                    <a:pt x="457" y="32"/>
                  </a:cubicBezTo>
                  <a:cubicBezTo>
                    <a:pt x="456" y="34"/>
                    <a:pt x="454" y="35"/>
                    <a:pt x="452" y="35"/>
                  </a:cubicBezTo>
                  <a:close/>
                  <a:moveTo>
                    <a:pt x="245" y="22"/>
                  </a:moveTo>
                  <a:cubicBezTo>
                    <a:pt x="242" y="22"/>
                    <a:pt x="240" y="20"/>
                    <a:pt x="240" y="18"/>
                  </a:cubicBezTo>
                  <a:cubicBezTo>
                    <a:pt x="239" y="15"/>
                    <a:pt x="240" y="12"/>
                    <a:pt x="243" y="12"/>
                  </a:cubicBezTo>
                  <a:cubicBezTo>
                    <a:pt x="257" y="8"/>
                    <a:pt x="271" y="5"/>
                    <a:pt x="285" y="3"/>
                  </a:cubicBezTo>
                  <a:cubicBezTo>
                    <a:pt x="288" y="3"/>
                    <a:pt x="291" y="5"/>
                    <a:pt x="291" y="8"/>
                  </a:cubicBezTo>
                  <a:cubicBezTo>
                    <a:pt x="292" y="11"/>
                    <a:pt x="290" y="13"/>
                    <a:pt x="287" y="14"/>
                  </a:cubicBezTo>
                  <a:cubicBezTo>
                    <a:pt x="273" y="15"/>
                    <a:pt x="259" y="18"/>
                    <a:pt x="246" y="22"/>
                  </a:cubicBezTo>
                  <a:cubicBezTo>
                    <a:pt x="246" y="22"/>
                    <a:pt x="245" y="22"/>
                    <a:pt x="245" y="22"/>
                  </a:cubicBezTo>
                  <a:close/>
                  <a:moveTo>
                    <a:pt x="371" y="14"/>
                  </a:moveTo>
                  <a:cubicBezTo>
                    <a:pt x="370" y="14"/>
                    <a:pt x="370" y="14"/>
                    <a:pt x="370" y="14"/>
                  </a:cubicBezTo>
                  <a:cubicBezTo>
                    <a:pt x="356" y="12"/>
                    <a:pt x="343" y="11"/>
                    <a:pt x="329" y="11"/>
                  </a:cubicBezTo>
                  <a:cubicBezTo>
                    <a:pt x="328" y="11"/>
                    <a:pt x="328" y="11"/>
                    <a:pt x="328" y="11"/>
                  </a:cubicBezTo>
                  <a:cubicBezTo>
                    <a:pt x="325" y="11"/>
                    <a:pt x="323" y="9"/>
                    <a:pt x="323" y="6"/>
                  </a:cubicBezTo>
                  <a:cubicBezTo>
                    <a:pt x="323" y="3"/>
                    <a:pt x="325" y="0"/>
                    <a:pt x="328" y="0"/>
                  </a:cubicBezTo>
                  <a:cubicBezTo>
                    <a:pt x="329" y="0"/>
                    <a:pt x="329" y="0"/>
                    <a:pt x="329" y="0"/>
                  </a:cubicBezTo>
                  <a:cubicBezTo>
                    <a:pt x="343" y="0"/>
                    <a:pt x="357" y="1"/>
                    <a:pt x="371" y="3"/>
                  </a:cubicBezTo>
                  <a:cubicBezTo>
                    <a:pt x="374" y="3"/>
                    <a:pt x="376" y="6"/>
                    <a:pt x="376" y="9"/>
                  </a:cubicBezTo>
                  <a:cubicBezTo>
                    <a:pt x="375" y="12"/>
                    <a:pt x="373" y="14"/>
                    <a:pt x="371" y="14"/>
                  </a:cubicBezTo>
                  <a:close/>
                </a:path>
              </a:pathLst>
            </a:custGeom>
            <a:grpFill/>
            <a:ln>
              <a:noFill/>
            </a:ln>
            <a:extLst/>
          </p:spPr>
          <p:txBody>
            <a:bodyPr/>
            <a:lstStyle/>
            <a:p>
              <a:pPr eaLnBrk="1" fontAlgn="auto" hangingPunct="1">
                <a:spcBef>
                  <a:spcPts val="0"/>
                </a:spcBef>
                <a:spcAft>
                  <a:spcPts val="0"/>
                </a:spcAft>
                <a:defRPr/>
              </a:pPr>
              <a:endParaRPr lang="en-US">
                <a:latin typeface="+mn-lt"/>
              </a:endParaRPr>
            </a:p>
          </p:txBody>
        </p:sp>
      </p:grpSp>
      <p:sp>
        <p:nvSpPr>
          <p:cNvPr id="14" name="Rectangle 13"/>
          <p:cNvSpPr/>
          <p:nvPr/>
        </p:nvSpPr>
        <p:spPr>
          <a:xfrm>
            <a:off x="-1092200" y="447564"/>
            <a:ext cx="3171825" cy="1015663"/>
          </a:xfrm>
          <a:prstGeom prst="rect">
            <a:avLst/>
          </a:prstGeom>
        </p:spPr>
        <p:txBody>
          <a:bodyPr>
            <a:spAutoFit/>
          </a:bodyPr>
          <a:lstStyle/>
          <a:p>
            <a:pPr lvl="1" algn="r">
              <a:defRPr/>
            </a:pPr>
            <a:r>
              <a:rPr lang="en-US" sz="3000" dirty="0" smtClean="0">
                <a:latin typeface="Lato" panose="020F0502020204030203" pitchFamily="34" charset="0"/>
              </a:rPr>
              <a:t>Software Design</a:t>
            </a:r>
            <a:endParaRPr lang="en-US" sz="3000" dirty="0">
              <a:latin typeface="Lato" panose="020F0502020204030203" pitchFamily="34" charset="0"/>
            </a:endParaRPr>
          </a:p>
        </p:txBody>
      </p:sp>
    </p:spTree>
    <p:extLst>
      <p:ext uri="{BB962C8B-B14F-4D97-AF65-F5344CB8AC3E}">
        <p14:creationId xmlns:p14="http://schemas.microsoft.com/office/powerpoint/2010/main" val="132402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2" presetClass="entr" presetSubtype="2"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385762" y="296803"/>
            <a:ext cx="1235075" cy="1235075"/>
            <a:chOff x="6540162" y="2013082"/>
            <a:chExt cx="1235075" cy="1235075"/>
          </a:xfrm>
          <a:solidFill>
            <a:srgbClr val="37FF91"/>
          </a:solidFill>
        </p:grpSpPr>
        <p:sp>
          <p:nvSpPr>
            <p:cNvPr id="4" name="Oval 5"/>
            <p:cNvSpPr>
              <a:spLocks noChangeArrowheads="1"/>
            </p:cNvSpPr>
            <p:nvPr/>
          </p:nvSpPr>
          <p:spPr bwMode="auto">
            <a:xfrm>
              <a:off x="6637000" y="2108332"/>
              <a:ext cx="1042988" cy="1044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 name="Oval 13"/>
            <p:cNvSpPr>
              <a:spLocks noChangeArrowheads="1"/>
            </p:cNvSpPr>
            <p:nvPr/>
          </p:nvSpPr>
          <p:spPr bwMode="auto">
            <a:xfrm>
              <a:off x="6637000" y="2108332"/>
              <a:ext cx="1042988" cy="1044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 name="Rectangle 14"/>
            <p:cNvSpPr>
              <a:spLocks noChangeArrowheads="1"/>
            </p:cNvSpPr>
            <p:nvPr/>
          </p:nvSpPr>
          <p:spPr bwMode="auto">
            <a:xfrm>
              <a:off x="6995775" y="2257557"/>
              <a:ext cx="317395" cy="707886"/>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4600" dirty="0" smtClean="0">
                  <a:solidFill>
                    <a:srgbClr val="FFFFFF"/>
                  </a:solidFill>
                  <a:latin typeface="Roboto" pitchFamily="2" charset="0"/>
                  <a:ea typeface="Roboto" pitchFamily="2" charset="0"/>
                  <a:cs typeface="Roboto" pitchFamily="2" charset="0"/>
                </a:rPr>
                <a:t>3</a:t>
              </a:r>
              <a:endParaRPr lang="en-US" altLang="en-US" dirty="0">
                <a:latin typeface="Roboto" pitchFamily="2" charset="0"/>
                <a:ea typeface="Roboto" pitchFamily="2" charset="0"/>
                <a:cs typeface="Roboto" pitchFamily="2" charset="0"/>
              </a:endParaRPr>
            </a:p>
          </p:txBody>
        </p:sp>
        <p:sp>
          <p:nvSpPr>
            <p:cNvPr id="7" name="Freeform 15"/>
            <p:cNvSpPr>
              <a:spLocks noEditPoints="1"/>
            </p:cNvSpPr>
            <p:nvPr/>
          </p:nvSpPr>
          <p:spPr bwMode="auto">
            <a:xfrm>
              <a:off x="6540162" y="2013082"/>
              <a:ext cx="1235075" cy="1235075"/>
            </a:xfrm>
            <a:custGeom>
              <a:avLst/>
              <a:gdLst>
                <a:gd name="T0" fmla="*/ 993030378 w 657"/>
                <a:gd name="T1" fmla="*/ 2147483646 h 657"/>
                <a:gd name="T2" fmla="*/ 1162656744 w 657"/>
                <a:gd name="T3" fmla="*/ 2147483646 h 657"/>
                <a:gd name="T4" fmla="*/ 1452438801 w 657"/>
                <a:gd name="T5" fmla="*/ 2147483646 h 657"/>
                <a:gd name="T6" fmla="*/ 1311081929 w 657"/>
                <a:gd name="T7" fmla="*/ 2147483646 h 657"/>
                <a:gd name="T8" fmla="*/ 706782478 w 657"/>
                <a:gd name="T9" fmla="*/ 2147483646 h 657"/>
                <a:gd name="T10" fmla="*/ 865808254 w 657"/>
                <a:gd name="T11" fmla="*/ 2147483646 h 657"/>
                <a:gd name="T12" fmla="*/ 1724550073 w 657"/>
                <a:gd name="T13" fmla="*/ 2134484061 h 657"/>
                <a:gd name="T14" fmla="*/ 1600862106 w 657"/>
                <a:gd name="T15" fmla="*/ 2147483646 h 657"/>
                <a:gd name="T16" fmla="*/ 452340109 w 657"/>
                <a:gd name="T17" fmla="*/ 2056738252 h 657"/>
                <a:gd name="T18" fmla="*/ 590162824 w 657"/>
                <a:gd name="T19" fmla="*/ 2147483646 h 657"/>
                <a:gd name="T20" fmla="*/ 1957787502 w 657"/>
                <a:gd name="T21" fmla="*/ 1954253345 h 657"/>
                <a:gd name="T22" fmla="*/ 1858838632 w 657"/>
                <a:gd name="T23" fmla="*/ 2085009626 h 657"/>
                <a:gd name="T24" fmla="*/ 243839899 w 657"/>
                <a:gd name="T25" fmla="*/ 1841169728 h 657"/>
                <a:gd name="T26" fmla="*/ 353391239 w 657"/>
                <a:gd name="T27" fmla="*/ 1989593033 h 657"/>
                <a:gd name="T28" fmla="*/ 2134484061 w 657"/>
                <a:gd name="T29" fmla="*/ 1724550073 h 657"/>
                <a:gd name="T30" fmla="*/ 2067338842 w 657"/>
                <a:gd name="T31" fmla="*/ 1876507536 h 657"/>
                <a:gd name="T32" fmla="*/ 98948870 w 657"/>
                <a:gd name="T33" fmla="*/ 1583193202 h 657"/>
                <a:gd name="T34" fmla="*/ 173162403 w 657"/>
                <a:gd name="T35" fmla="*/ 1752821448 h 657"/>
                <a:gd name="T36" fmla="*/ 2147483646 w 657"/>
                <a:gd name="T37" fmla="*/ 1452438801 h 657"/>
                <a:gd name="T38" fmla="*/ 2147483646 w 657"/>
                <a:gd name="T39" fmla="*/ 1618532890 h 657"/>
                <a:gd name="T40" fmla="*/ 28271374 w 657"/>
                <a:gd name="T41" fmla="*/ 1293413025 h 657"/>
                <a:gd name="T42" fmla="*/ 56542749 w 657"/>
                <a:gd name="T43" fmla="*/ 1477176018 h 657"/>
                <a:gd name="T44" fmla="*/ 2147483646 w 657"/>
                <a:gd name="T45" fmla="*/ 1162656744 h 657"/>
                <a:gd name="T46" fmla="*/ 2147483646 w 657"/>
                <a:gd name="T47" fmla="*/ 1162656744 h 657"/>
                <a:gd name="T48" fmla="*/ 0 w 657"/>
                <a:gd name="T49" fmla="*/ 1162656744 h 657"/>
                <a:gd name="T50" fmla="*/ 45940278 w 657"/>
                <a:gd name="T51" fmla="*/ 1014233439 h 657"/>
                <a:gd name="T52" fmla="*/ 2147483646 w 657"/>
                <a:gd name="T53" fmla="*/ 1028368186 h 657"/>
                <a:gd name="T54" fmla="*/ 2147483646 w 657"/>
                <a:gd name="T55" fmla="*/ 858741820 h 657"/>
                <a:gd name="T56" fmla="*/ 56542749 w 657"/>
                <a:gd name="T57" fmla="*/ 887013194 h 657"/>
                <a:gd name="T58" fmla="*/ 113085497 w 657"/>
                <a:gd name="T59" fmla="*/ 706782478 h 657"/>
                <a:gd name="T60" fmla="*/ 2147483646 w 657"/>
                <a:gd name="T61" fmla="*/ 738588009 h 657"/>
                <a:gd name="T62" fmla="*/ 2147483646 w 657"/>
                <a:gd name="T63" fmla="*/ 579562234 h 657"/>
                <a:gd name="T64" fmla="*/ 169628246 w 657"/>
                <a:gd name="T65" fmla="*/ 611367765 h 657"/>
                <a:gd name="T66" fmla="*/ 265042959 w 657"/>
                <a:gd name="T67" fmla="*/ 452340109 h 657"/>
                <a:gd name="T68" fmla="*/ 2067338842 w 657"/>
                <a:gd name="T69" fmla="*/ 484145640 h 657"/>
                <a:gd name="T70" fmla="*/ 1982524719 w 657"/>
                <a:gd name="T71" fmla="*/ 339256492 h 657"/>
                <a:gd name="T72" fmla="*/ 353391239 w 657"/>
                <a:gd name="T73" fmla="*/ 374594300 h 657"/>
                <a:gd name="T74" fmla="*/ 480611483 w 657"/>
                <a:gd name="T75" fmla="*/ 243839899 h 657"/>
                <a:gd name="T76" fmla="*/ 1855304475 w 657"/>
                <a:gd name="T77" fmla="*/ 272111273 h 657"/>
                <a:gd name="T78" fmla="*/ 1738684821 w 657"/>
                <a:gd name="T79" fmla="*/ 155491619 h 657"/>
                <a:gd name="T80" fmla="*/ 590162824 w 657"/>
                <a:gd name="T81" fmla="*/ 190831307 h 657"/>
                <a:gd name="T82" fmla="*/ 738588009 w 657"/>
                <a:gd name="T83" fmla="*/ 98948870 h 657"/>
                <a:gd name="T84" fmla="*/ 1597329829 w 657"/>
                <a:gd name="T85" fmla="*/ 123686088 h 657"/>
                <a:gd name="T86" fmla="*/ 1459507114 w 657"/>
                <a:gd name="T87" fmla="*/ 38873845 h 657"/>
                <a:gd name="T88" fmla="*/ 862274097 w 657"/>
                <a:gd name="T89" fmla="*/ 77745809 h 657"/>
                <a:gd name="T90" fmla="*/ 1028368186 w 657"/>
                <a:gd name="T91" fmla="*/ 24737218 h 657"/>
                <a:gd name="T92" fmla="*/ 1307547772 w 657"/>
                <a:gd name="T93" fmla="*/ 45940278 h 657"/>
                <a:gd name="T94" fmla="*/ 1141453683 w 657"/>
                <a:gd name="T95" fmla="*/ 17668904 h 657"/>
                <a:gd name="T96" fmla="*/ 1328750833 w 657"/>
                <a:gd name="T97" fmla="*/ 31805531 h 6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7" h="657">
                  <a:moveTo>
                    <a:pt x="329" y="657"/>
                  </a:moveTo>
                  <a:cubicBezTo>
                    <a:pt x="329" y="657"/>
                    <a:pt x="329" y="657"/>
                    <a:pt x="329" y="657"/>
                  </a:cubicBezTo>
                  <a:cubicBezTo>
                    <a:pt x="314" y="657"/>
                    <a:pt x="300" y="656"/>
                    <a:pt x="286" y="654"/>
                  </a:cubicBezTo>
                  <a:cubicBezTo>
                    <a:pt x="283" y="654"/>
                    <a:pt x="281" y="651"/>
                    <a:pt x="281" y="648"/>
                  </a:cubicBezTo>
                  <a:cubicBezTo>
                    <a:pt x="282" y="646"/>
                    <a:pt x="284" y="643"/>
                    <a:pt x="287" y="644"/>
                  </a:cubicBezTo>
                  <a:cubicBezTo>
                    <a:pt x="301" y="646"/>
                    <a:pt x="315" y="646"/>
                    <a:pt x="329" y="646"/>
                  </a:cubicBezTo>
                  <a:cubicBezTo>
                    <a:pt x="332" y="646"/>
                    <a:pt x="334" y="649"/>
                    <a:pt x="334" y="652"/>
                  </a:cubicBezTo>
                  <a:cubicBezTo>
                    <a:pt x="334" y="655"/>
                    <a:pt x="332" y="657"/>
                    <a:pt x="329" y="657"/>
                  </a:cubicBezTo>
                  <a:close/>
                  <a:moveTo>
                    <a:pt x="371" y="654"/>
                  </a:moveTo>
                  <a:cubicBezTo>
                    <a:pt x="368" y="654"/>
                    <a:pt x="366" y="652"/>
                    <a:pt x="366" y="650"/>
                  </a:cubicBezTo>
                  <a:cubicBezTo>
                    <a:pt x="365" y="647"/>
                    <a:pt x="367" y="644"/>
                    <a:pt x="370" y="644"/>
                  </a:cubicBezTo>
                  <a:cubicBezTo>
                    <a:pt x="384" y="642"/>
                    <a:pt x="398" y="639"/>
                    <a:pt x="411" y="636"/>
                  </a:cubicBezTo>
                  <a:cubicBezTo>
                    <a:pt x="414" y="635"/>
                    <a:pt x="417" y="637"/>
                    <a:pt x="418" y="639"/>
                  </a:cubicBezTo>
                  <a:cubicBezTo>
                    <a:pt x="418" y="642"/>
                    <a:pt x="417" y="645"/>
                    <a:pt x="414" y="646"/>
                  </a:cubicBezTo>
                  <a:cubicBezTo>
                    <a:pt x="400" y="650"/>
                    <a:pt x="386" y="652"/>
                    <a:pt x="372" y="654"/>
                  </a:cubicBezTo>
                  <a:cubicBezTo>
                    <a:pt x="372" y="654"/>
                    <a:pt x="371" y="654"/>
                    <a:pt x="371" y="654"/>
                  </a:cubicBezTo>
                  <a:close/>
                  <a:moveTo>
                    <a:pt x="245" y="646"/>
                  </a:moveTo>
                  <a:cubicBezTo>
                    <a:pt x="245" y="646"/>
                    <a:pt x="244" y="646"/>
                    <a:pt x="244" y="646"/>
                  </a:cubicBezTo>
                  <a:cubicBezTo>
                    <a:pt x="230" y="642"/>
                    <a:pt x="216" y="638"/>
                    <a:pt x="203" y="632"/>
                  </a:cubicBezTo>
                  <a:cubicBezTo>
                    <a:pt x="200" y="631"/>
                    <a:pt x="199" y="628"/>
                    <a:pt x="200" y="625"/>
                  </a:cubicBezTo>
                  <a:cubicBezTo>
                    <a:pt x="201" y="623"/>
                    <a:pt x="204" y="621"/>
                    <a:pt x="207" y="622"/>
                  </a:cubicBezTo>
                  <a:cubicBezTo>
                    <a:pt x="220" y="628"/>
                    <a:pt x="233" y="632"/>
                    <a:pt x="247" y="636"/>
                  </a:cubicBezTo>
                  <a:cubicBezTo>
                    <a:pt x="249" y="637"/>
                    <a:pt x="251" y="639"/>
                    <a:pt x="250" y="642"/>
                  </a:cubicBezTo>
                  <a:cubicBezTo>
                    <a:pt x="250" y="645"/>
                    <a:pt x="248" y="646"/>
                    <a:pt x="245" y="646"/>
                  </a:cubicBezTo>
                  <a:close/>
                  <a:moveTo>
                    <a:pt x="453" y="633"/>
                  </a:moveTo>
                  <a:cubicBezTo>
                    <a:pt x="450" y="633"/>
                    <a:pt x="449" y="631"/>
                    <a:pt x="448" y="629"/>
                  </a:cubicBezTo>
                  <a:cubicBezTo>
                    <a:pt x="447" y="627"/>
                    <a:pt x="448" y="623"/>
                    <a:pt x="451" y="622"/>
                  </a:cubicBezTo>
                  <a:cubicBezTo>
                    <a:pt x="463" y="617"/>
                    <a:pt x="476" y="611"/>
                    <a:pt x="488" y="604"/>
                  </a:cubicBezTo>
                  <a:cubicBezTo>
                    <a:pt x="490" y="602"/>
                    <a:pt x="494" y="603"/>
                    <a:pt x="495" y="606"/>
                  </a:cubicBezTo>
                  <a:cubicBezTo>
                    <a:pt x="496" y="608"/>
                    <a:pt x="496" y="612"/>
                    <a:pt x="493" y="613"/>
                  </a:cubicBezTo>
                  <a:cubicBezTo>
                    <a:pt x="481" y="620"/>
                    <a:pt x="468" y="627"/>
                    <a:pt x="455" y="632"/>
                  </a:cubicBezTo>
                  <a:cubicBezTo>
                    <a:pt x="454" y="632"/>
                    <a:pt x="453" y="633"/>
                    <a:pt x="453" y="633"/>
                  </a:cubicBezTo>
                  <a:close/>
                  <a:moveTo>
                    <a:pt x="167" y="614"/>
                  </a:moveTo>
                  <a:cubicBezTo>
                    <a:pt x="166" y="614"/>
                    <a:pt x="165" y="614"/>
                    <a:pt x="165" y="613"/>
                  </a:cubicBezTo>
                  <a:cubicBezTo>
                    <a:pt x="152" y="606"/>
                    <a:pt x="140" y="598"/>
                    <a:pt x="129" y="589"/>
                  </a:cubicBezTo>
                  <a:cubicBezTo>
                    <a:pt x="127" y="588"/>
                    <a:pt x="126" y="584"/>
                    <a:pt x="128" y="582"/>
                  </a:cubicBezTo>
                  <a:cubicBezTo>
                    <a:pt x="130" y="580"/>
                    <a:pt x="133" y="579"/>
                    <a:pt x="135" y="581"/>
                  </a:cubicBezTo>
                  <a:cubicBezTo>
                    <a:pt x="146" y="589"/>
                    <a:pt x="158" y="597"/>
                    <a:pt x="170" y="604"/>
                  </a:cubicBezTo>
                  <a:cubicBezTo>
                    <a:pt x="172" y="606"/>
                    <a:pt x="173" y="609"/>
                    <a:pt x="172" y="611"/>
                  </a:cubicBezTo>
                  <a:cubicBezTo>
                    <a:pt x="171" y="613"/>
                    <a:pt x="169" y="614"/>
                    <a:pt x="167" y="614"/>
                  </a:cubicBezTo>
                  <a:close/>
                  <a:moveTo>
                    <a:pt x="526" y="590"/>
                  </a:moveTo>
                  <a:cubicBezTo>
                    <a:pt x="524" y="590"/>
                    <a:pt x="522" y="590"/>
                    <a:pt x="521" y="588"/>
                  </a:cubicBezTo>
                  <a:cubicBezTo>
                    <a:pt x="520" y="586"/>
                    <a:pt x="520" y="583"/>
                    <a:pt x="522" y="581"/>
                  </a:cubicBezTo>
                  <a:cubicBezTo>
                    <a:pt x="533" y="572"/>
                    <a:pt x="544" y="563"/>
                    <a:pt x="554" y="553"/>
                  </a:cubicBezTo>
                  <a:cubicBezTo>
                    <a:pt x="556" y="551"/>
                    <a:pt x="559" y="551"/>
                    <a:pt x="561" y="553"/>
                  </a:cubicBezTo>
                  <a:cubicBezTo>
                    <a:pt x="563" y="555"/>
                    <a:pt x="563" y="559"/>
                    <a:pt x="561" y="561"/>
                  </a:cubicBezTo>
                  <a:cubicBezTo>
                    <a:pt x="551" y="571"/>
                    <a:pt x="540" y="580"/>
                    <a:pt x="529" y="589"/>
                  </a:cubicBezTo>
                  <a:cubicBezTo>
                    <a:pt x="528" y="590"/>
                    <a:pt x="527" y="590"/>
                    <a:pt x="526" y="590"/>
                  </a:cubicBezTo>
                  <a:close/>
                  <a:moveTo>
                    <a:pt x="100" y="563"/>
                  </a:moveTo>
                  <a:cubicBezTo>
                    <a:pt x="99" y="563"/>
                    <a:pt x="98" y="562"/>
                    <a:pt x="97" y="561"/>
                  </a:cubicBezTo>
                  <a:cubicBezTo>
                    <a:pt x="86" y="551"/>
                    <a:pt x="77" y="540"/>
                    <a:pt x="68" y="529"/>
                  </a:cubicBezTo>
                  <a:cubicBezTo>
                    <a:pt x="66" y="526"/>
                    <a:pt x="67" y="523"/>
                    <a:pt x="69" y="521"/>
                  </a:cubicBezTo>
                  <a:cubicBezTo>
                    <a:pt x="71" y="520"/>
                    <a:pt x="75" y="520"/>
                    <a:pt x="77" y="522"/>
                  </a:cubicBezTo>
                  <a:cubicBezTo>
                    <a:pt x="85" y="533"/>
                    <a:pt x="94" y="544"/>
                    <a:pt x="104" y="554"/>
                  </a:cubicBezTo>
                  <a:cubicBezTo>
                    <a:pt x="106" y="556"/>
                    <a:pt x="106" y="559"/>
                    <a:pt x="104" y="561"/>
                  </a:cubicBezTo>
                  <a:cubicBezTo>
                    <a:pt x="103" y="562"/>
                    <a:pt x="102" y="563"/>
                    <a:pt x="100" y="563"/>
                  </a:cubicBezTo>
                  <a:close/>
                  <a:moveTo>
                    <a:pt x="585" y="531"/>
                  </a:moveTo>
                  <a:cubicBezTo>
                    <a:pt x="584" y="531"/>
                    <a:pt x="583" y="530"/>
                    <a:pt x="582" y="529"/>
                  </a:cubicBezTo>
                  <a:cubicBezTo>
                    <a:pt x="580" y="528"/>
                    <a:pt x="579" y="524"/>
                    <a:pt x="581" y="522"/>
                  </a:cubicBezTo>
                  <a:cubicBezTo>
                    <a:pt x="589" y="511"/>
                    <a:pt x="597" y="499"/>
                    <a:pt x="604" y="488"/>
                  </a:cubicBezTo>
                  <a:cubicBezTo>
                    <a:pt x="606" y="485"/>
                    <a:pt x="609" y="484"/>
                    <a:pt x="611" y="486"/>
                  </a:cubicBezTo>
                  <a:cubicBezTo>
                    <a:pt x="614" y="487"/>
                    <a:pt x="615" y="490"/>
                    <a:pt x="613" y="493"/>
                  </a:cubicBezTo>
                  <a:cubicBezTo>
                    <a:pt x="606" y="505"/>
                    <a:pt x="598" y="517"/>
                    <a:pt x="589" y="529"/>
                  </a:cubicBezTo>
                  <a:cubicBezTo>
                    <a:pt x="588" y="530"/>
                    <a:pt x="587" y="531"/>
                    <a:pt x="585" y="531"/>
                  </a:cubicBezTo>
                  <a:close/>
                  <a:moveTo>
                    <a:pt x="49" y="496"/>
                  </a:moveTo>
                  <a:cubicBezTo>
                    <a:pt x="47" y="496"/>
                    <a:pt x="45" y="495"/>
                    <a:pt x="44" y="493"/>
                  </a:cubicBezTo>
                  <a:cubicBezTo>
                    <a:pt x="37" y="481"/>
                    <a:pt x="31" y="468"/>
                    <a:pt x="25" y="455"/>
                  </a:cubicBezTo>
                  <a:cubicBezTo>
                    <a:pt x="24" y="452"/>
                    <a:pt x="25" y="449"/>
                    <a:pt x="28" y="448"/>
                  </a:cubicBezTo>
                  <a:cubicBezTo>
                    <a:pt x="31" y="447"/>
                    <a:pt x="34" y="448"/>
                    <a:pt x="35" y="451"/>
                  </a:cubicBezTo>
                  <a:cubicBezTo>
                    <a:pt x="40" y="463"/>
                    <a:pt x="46" y="476"/>
                    <a:pt x="53" y="488"/>
                  </a:cubicBezTo>
                  <a:cubicBezTo>
                    <a:pt x="55" y="490"/>
                    <a:pt x="54" y="494"/>
                    <a:pt x="51" y="495"/>
                  </a:cubicBezTo>
                  <a:cubicBezTo>
                    <a:pt x="51" y="495"/>
                    <a:pt x="50" y="496"/>
                    <a:pt x="49" y="496"/>
                  </a:cubicBezTo>
                  <a:close/>
                  <a:moveTo>
                    <a:pt x="627" y="458"/>
                  </a:moveTo>
                  <a:cubicBezTo>
                    <a:pt x="627" y="458"/>
                    <a:pt x="626" y="457"/>
                    <a:pt x="625" y="457"/>
                  </a:cubicBezTo>
                  <a:cubicBezTo>
                    <a:pt x="623" y="456"/>
                    <a:pt x="621" y="453"/>
                    <a:pt x="623" y="450"/>
                  </a:cubicBezTo>
                  <a:cubicBezTo>
                    <a:pt x="628" y="437"/>
                    <a:pt x="632" y="424"/>
                    <a:pt x="636" y="411"/>
                  </a:cubicBezTo>
                  <a:cubicBezTo>
                    <a:pt x="637" y="408"/>
                    <a:pt x="640" y="406"/>
                    <a:pt x="642" y="407"/>
                  </a:cubicBezTo>
                  <a:cubicBezTo>
                    <a:pt x="645" y="408"/>
                    <a:pt x="647" y="411"/>
                    <a:pt x="646" y="414"/>
                  </a:cubicBezTo>
                  <a:cubicBezTo>
                    <a:pt x="642" y="427"/>
                    <a:pt x="638" y="441"/>
                    <a:pt x="632" y="454"/>
                  </a:cubicBezTo>
                  <a:cubicBezTo>
                    <a:pt x="631" y="456"/>
                    <a:pt x="630" y="458"/>
                    <a:pt x="627" y="458"/>
                  </a:cubicBezTo>
                  <a:close/>
                  <a:moveTo>
                    <a:pt x="16" y="418"/>
                  </a:moveTo>
                  <a:cubicBezTo>
                    <a:pt x="14" y="418"/>
                    <a:pt x="12" y="416"/>
                    <a:pt x="11" y="414"/>
                  </a:cubicBezTo>
                  <a:cubicBezTo>
                    <a:pt x="8" y="400"/>
                    <a:pt x="5" y="386"/>
                    <a:pt x="3" y="372"/>
                  </a:cubicBezTo>
                  <a:cubicBezTo>
                    <a:pt x="3" y="369"/>
                    <a:pt x="5" y="366"/>
                    <a:pt x="8" y="366"/>
                  </a:cubicBezTo>
                  <a:cubicBezTo>
                    <a:pt x="10" y="365"/>
                    <a:pt x="13" y="367"/>
                    <a:pt x="13" y="370"/>
                  </a:cubicBezTo>
                  <a:cubicBezTo>
                    <a:pt x="15" y="384"/>
                    <a:pt x="18" y="398"/>
                    <a:pt x="22" y="411"/>
                  </a:cubicBezTo>
                  <a:cubicBezTo>
                    <a:pt x="22" y="414"/>
                    <a:pt x="21" y="417"/>
                    <a:pt x="18" y="418"/>
                  </a:cubicBezTo>
                  <a:cubicBezTo>
                    <a:pt x="17" y="418"/>
                    <a:pt x="17" y="418"/>
                    <a:pt x="16" y="418"/>
                  </a:cubicBezTo>
                  <a:close/>
                  <a:moveTo>
                    <a:pt x="649" y="376"/>
                  </a:moveTo>
                  <a:cubicBezTo>
                    <a:pt x="649" y="376"/>
                    <a:pt x="649" y="376"/>
                    <a:pt x="649" y="376"/>
                  </a:cubicBezTo>
                  <a:cubicBezTo>
                    <a:pt x="646" y="376"/>
                    <a:pt x="644" y="373"/>
                    <a:pt x="644" y="370"/>
                  </a:cubicBezTo>
                  <a:cubicBezTo>
                    <a:pt x="646" y="356"/>
                    <a:pt x="647" y="342"/>
                    <a:pt x="647" y="329"/>
                  </a:cubicBezTo>
                  <a:cubicBezTo>
                    <a:pt x="647" y="328"/>
                    <a:pt x="647" y="328"/>
                    <a:pt x="647" y="328"/>
                  </a:cubicBezTo>
                  <a:cubicBezTo>
                    <a:pt x="647" y="325"/>
                    <a:pt x="649" y="322"/>
                    <a:pt x="652" y="322"/>
                  </a:cubicBezTo>
                  <a:cubicBezTo>
                    <a:pt x="655" y="322"/>
                    <a:pt x="657" y="325"/>
                    <a:pt x="657" y="328"/>
                  </a:cubicBezTo>
                  <a:cubicBezTo>
                    <a:pt x="657" y="329"/>
                    <a:pt x="657" y="329"/>
                    <a:pt x="657" y="329"/>
                  </a:cubicBezTo>
                  <a:cubicBezTo>
                    <a:pt x="657" y="343"/>
                    <a:pt x="656" y="357"/>
                    <a:pt x="654" y="371"/>
                  </a:cubicBezTo>
                  <a:cubicBezTo>
                    <a:pt x="654" y="374"/>
                    <a:pt x="652" y="376"/>
                    <a:pt x="649" y="376"/>
                  </a:cubicBezTo>
                  <a:close/>
                  <a:moveTo>
                    <a:pt x="5" y="334"/>
                  </a:moveTo>
                  <a:cubicBezTo>
                    <a:pt x="2" y="334"/>
                    <a:pt x="0" y="332"/>
                    <a:pt x="0" y="329"/>
                  </a:cubicBezTo>
                  <a:cubicBezTo>
                    <a:pt x="0" y="329"/>
                    <a:pt x="0" y="329"/>
                    <a:pt x="0" y="329"/>
                  </a:cubicBezTo>
                  <a:cubicBezTo>
                    <a:pt x="0" y="314"/>
                    <a:pt x="1" y="300"/>
                    <a:pt x="3" y="286"/>
                  </a:cubicBezTo>
                  <a:cubicBezTo>
                    <a:pt x="3" y="283"/>
                    <a:pt x="6" y="281"/>
                    <a:pt x="9" y="281"/>
                  </a:cubicBezTo>
                  <a:cubicBezTo>
                    <a:pt x="12" y="282"/>
                    <a:pt x="14" y="284"/>
                    <a:pt x="13" y="287"/>
                  </a:cubicBezTo>
                  <a:cubicBezTo>
                    <a:pt x="12" y="301"/>
                    <a:pt x="11" y="315"/>
                    <a:pt x="11" y="329"/>
                  </a:cubicBezTo>
                  <a:cubicBezTo>
                    <a:pt x="11" y="329"/>
                    <a:pt x="11" y="329"/>
                    <a:pt x="11" y="329"/>
                  </a:cubicBezTo>
                  <a:cubicBezTo>
                    <a:pt x="11" y="332"/>
                    <a:pt x="8" y="334"/>
                    <a:pt x="5" y="334"/>
                  </a:cubicBezTo>
                  <a:close/>
                  <a:moveTo>
                    <a:pt x="649" y="291"/>
                  </a:moveTo>
                  <a:cubicBezTo>
                    <a:pt x="647" y="291"/>
                    <a:pt x="644" y="289"/>
                    <a:pt x="644" y="286"/>
                  </a:cubicBezTo>
                  <a:cubicBezTo>
                    <a:pt x="642" y="273"/>
                    <a:pt x="639" y="259"/>
                    <a:pt x="636" y="246"/>
                  </a:cubicBezTo>
                  <a:cubicBezTo>
                    <a:pt x="635" y="243"/>
                    <a:pt x="637" y="240"/>
                    <a:pt x="639" y="239"/>
                  </a:cubicBezTo>
                  <a:cubicBezTo>
                    <a:pt x="642" y="238"/>
                    <a:pt x="645" y="240"/>
                    <a:pt x="646" y="243"/>
                  </a:cubicBezTo>
                  <a:cubicBezTo>
                    <a:pt x="650" y="257"/>
                    <a:pt x="652" y="271"/>
                    <a:pt x="654" y="285"/>
                  </a:cubicBezTo>
                  <a:cubicBezTo>
                    <a:pt x="655" y="288"/>
                    <a:pt x="653" y="290"/>
                    <a:pt x="650" y="291"/>
                  </a:cubicBezTo>
                  <a:cubicBezTo>
                    <a:pt x="650" y="291"/>
                    <a:pt x="649" y="291"/>
                    <a:pt x="649" y="291"/>
                  </a:cubicBezTo>
                  <a:close/>
                  <a:moveTo>
                    <a:pt x="16" y="251"/>
                  </a:moveTo>
                  <a:cubicBezTo>
                    <a:pt x="16" y="251"/>
                    <a:pt x="15" y="250"/>
                    <a:pt x="15" y="250"/>
                  </a:cubicBezTo>
                  <a:cubicBezTo>
                    <a:pt x="12" y="250"/>
                    <a:pt x="10" y="247"/>
                    <a:pt x="11" y="244"/>
                  </a:cubicBezTo>
                  <a:cubicBezTo>
                    <a:pt x="15" y="230"/>
                    <a:pt x="19" y="216"/>
                    <a:pt x="25" y="203"/>
                  </a:cubicBezTo>
                  <a:cubicBezTo>
                    <a:pt x="26" y="200"/>
                    <a:pt x="29" y="199"/>
                    <a:pt x="32" y="200"/>
                  </a:cubicBezTo>
                  <a:cubicBezTo>
                    <a:pt x="35" y="201"/>
                    <a:pt x="36" y="204"/>
                    <a:pt x="35" y="207"/>
                  </a:cubicBezTo>
                  <a:cubicBezTo>
                    <a:pt x="29" y="220"/>
                    <a:pt x="25" y="233"/>
                    <a:pt x="21" y="247"/>
                  </a:cubicBezTo>
                  <a:cubicBezTo>
                    <a:pt x="21" y="249"/>
                    <a:pt x="19" y="251"/>
                    <a:pt x="16" y="251"/>
                  </a:cubicBezTo>
                  <a:close/>
                  <a:moveTo>
                    <a:pt x="627" y="209"/>
                  </a:moveTo>
                  <a:cubicBezTo>
                    <a:pt x="625" y="209"/>
                    <a:pt x="623" y="208"/>
                    <a:pt x="622" y="206"/>
                  </a:cubicBezTo>
                  <a:cubicBezTo>
                    <a:pt x="617" y="193"/>
                    <a:pt x="611" y="181"/>
                    <a:pt x="604" y="169"/>
                  </a:cubicBezTo>
                  <a:cubicBezTo>
                    <a:pt x="602" y="166"/>
                    <a:pt x="603" y="163"/>
                    <a:pt x="606" y="162"/>
                  </a:cubicBezTo>
                  <a:cubicBezTo>
                    <a:pt x="608" y="160"/>
                    <a:pt x="611" y="161"/>
                    <a:pt x="613" y="164"/>
                  </a:cubicBezTo>
                  <a:cubicBezTo>
                    <a:pt x="620" y="176"/>
                    <a:pt x="627" y="189"/>
                    <a:pt x="632" y="202"/>
                  </a:cubicBezTo>
                  <a:cubicBezTo>
                    <a:pt x="633" y="205"/>
                    <a:pt x="632" y="208"/>
                    <a:pt x="629" y="209"/>
                  </a:cubicBezTo>
                  <a:cubicBezTo>
                    <a:pt x="629" y="209"/>
                    <a:pt x="628" y="209"/>
                    <a:pt x="627" y="209"/>
                  </a:cubicBezTo>
                  <a:close/>
                  <a:moveTo>
                    <a:pt x="48" y="173"/>
                  </a:moveTo>
                  <a:cubicBezTo>
                    <a:pt x="48" y="173"/>
                    <a:pt x="47" y="172"/>
                    <a:pt x="46" y="172"/>
                  </a:cubicBezTo>
                  <a:cubicBezTo>
                    <a:pt x="43" y="170"/>
                    <a:pt x="42" y="167"/>
                    <a:pt x="44" y="165"/>
                  </a:cubicBezTo>
                  <a:cubicBezTo>
                    <a:pt x="51" y="152"/>
                    <a:pt x="59" y="140"/>
                    <a:pt x="68" y="129"/>
                  </a:cubicBezTo>
                  <a:cubicBezTo>
                    <a:pt x="70" y="126"/>
                    <a:pt x="73" y="126"/>
                    <a:pt x="75" y="128"/>
                  </a:cubicBezTo>
                  <a:cubicBezTo>
                    <a:pt x="78" y="130"/>
                    <a:pt x="78" y="133"/>
                    <a:pt x="76" y="135"/>
                  </a:cubicBezTo>
                  <a:cubicBezTo>
                    <a:pt x="68" y="146"/>
                    <a:pt x="60" y="158"/>
                    <a:pt x="53" y="170"/>
                  </a:cubicBezTo>
                  <a:cubicBezTo>
                    <a:pt x="52" y="172"/>
                    <a:pt x="50" y="173"/>
                    <a:pt x="48" y="173"/>
                  </a:cubicBezTo>
                  <a:close/>
                  <a:moveTo>
                    <a:pt x="585" y="137"/>
                  </a:moveTo>
                  <a:cubicBezTo>
                    <a:pt x="583" y="137"/>
                    <a:pt x="582" y="136"/>
                    <a:pt x="581" y="134"/>
                  </a:cubicBezTo>
                  <a:cubicBezTo>
                    <a:pt x="572" y="124"/>
                    <a:pt x="563" y="113"/>
                    <a:pt x="553" y="103"/>
                  </a:cubicBezTo>
                  <a:cubicBezTo>
                    <a:pt x="551" y="101"/>
                    <a:pt x="551" y="98"/>
                    <a:pt x="553" y="96"/>
                  </a:cubicBezTo>
                  <a:cubicBezTo>
                    <a:pt x="555" y="94"/>
                    <a:pt x="559" y="94"/>
                    <a:pt x="561" y="96"/>
                  </a:cubicBezTo>
                  <a:cubicBezTo>
                    <a:pt x="571" y="106"/>
                    <a:pt x="580" y="117"/>
                    <a:pt x="589" y="128"/>
                  </a:cubicBezTo>
                  <a:cubicBezTo>
                    <a:pt x="591" y="130"/>
                    <a:pt x="590" y="134"/>
                    <a:pt x="588" y="135"/>
                  </a:cubicBezTo>
                  <a:cubicBezTo>
                    <a:pt x="587" y="136"/>
                    <a:pt x="586" y="137"/>
                    <a:pt x="585" y="137"/>
                  </a:cubicBezTo>
                  <a:close/>
                  <a:moveTo>
                    <a:pt x="100" y="106"/>
                  </a:moveTo>
                  <a:cubicBezTo>
                    <a:pt x="98" y="106"/>
                    <a:pt x="97" y="105"/>
                    <a:pt x="96" y="104"/>
                  </a:cubicBezTo>
                  <a:cubicBezTo>
                    <a:pt x="94" y="102"/>
                    <a:pt x="94" y="99"/>
                    <a:pt x="96" y="96"/>
                  </a:cubicBezTo>
                  <a:cubicBezTo>
                    <a:pt x="106" y="86"/>
                    <a:pt x="117" y="77"/>
                    <a:pt x="128" y="68"/>
                  </a:cubicBezTo>
                  <a:cubicBezTo>
                    <a:pt x="131" y="66"/>
                    <a:pt x="134" y="67"/>
                    <a:pt x="136" y="69"/>
                  </a:cubicBezTo>
                  <a:cubicBezTo>
                    <a:pt x="138" y="71"/>
                    <a:pt x="137" y="75"/>
                    <a:pt x="135" y="76"/>
                  </a:cubicBezTo>
                  <a:cubicBezTo>
                    <a:pt x="124" y="85"/>
                    <a:pt x="113" y="94"/>
                    <a:pt x="104" y="104"/>
                  </a:cubicBezTo>
                  <a:cubicBezTo>
                    <a:pt x="103" y="105"/>
                    <a:pt x="101" y="106"/>
                    <a:pt x="100" y="106"/>
                  </a:cubicBezTo>
                  <a:close/>
                  <a:moveTo>
                    <a:pt x="525" y="77"/>
                  </a:moveTo>
                  <a:cubicBezTo>
                    <a:pt x="524" y="77"/>
                    <a:pt x="523" y="77"/>
                    <a:pt x="522" y="76"/>
                  </a:cubicBezTo>
                  <a:cubicBezTo>
                    <a:pt x="511" y="67"/>
                    <a:pt x="499" y="60"/>
                    <a:pt x="487" y="53"/>
                  </a:cubicBezTo>
                  <a:cubicBezTo>
                    <a:pt x="485" y="51"/>
                    <a:pt x="484" y="48"/>
                    <a:pt x="485" y="46"/>
                  </a:cubicBezTo>
                  <a:cubicBezTo>
                    <a:pt x="487" y="43"/>
                    <a:pt x="490" y="42"/>
                    <a:pt x="492" y="44"/>
                  </a:cubicBezTo>
                  <a:cubicBezTo>
                    <a:pt x="505" y="51"/>
                    <a:pt x="517" y="59"/>
                    <a:pt x="528" y="67"/>
                  </a:cubicBezTo>
                  <a:cubicBezTo>
                    <a:pt x="531" y="69"/>
                    <a:pt x="531" y="73"/>
                    <a:pt x="529" y="75"/>
                  </a:cubicBezTo>
                  <a:cubicBezTo>
                    <a:pt x="528" y="76"/>
                    <a:pt x="527" y="77"/>
                    <a:pt x="525" y="77"/>
                  </a:cubicBezTo>
                  <a:close/>
                  <a:moveTo>
                    <a:pt x="167" y="54"/>
                  </a:moveTo>
                  <a:cubicBezTo>
                    <a:pt x="165" y="54"/>
                    <a:pt x="163" y="53"/>
                    <a:pt x="162" y="51"/>
                  </a:cubicBezTo>
                  <a:cubicBezTo>
                    <a:pt x="161" y="49"/>
                    <a:pt x="161" y="46"/>
                    <a:pt x="164" y="44"/>
                  </a:cubicBezTo>
                  <a:cubicBezTo>
                    <a:pt x="176" y="37"/>
                    <a:pt x="189" y="31"/>
                    <a:pt x="202" y="25"/>
                  </a:cubicBezTo>
                  <a:cubicBezTo>
                    <a:pt x="205" y="24"/>
                    <a:pt x="208" y="25"/>
                    <a:pt x="209" y="28"/>
                  </a:cubicBezTo>
                  <a:cubicBezTo>
                    <a:pt x="211" y="31"/>
                    <a:pt x="209" y="34"/>
                    <a:pt x="207" y="35"/>
                  </a:cubicBezTo>
                  <a:cubicBezTo>
                    <a:pt x="194" y="40"/>
                    <a:pt x="181" y="46"/>
                    <a:pt x="169" y="53"/>
                  </a:cubicBezTo>
                  <a:cubicBezTo>
                    <a:pt x="168" y="54"/>
                    <a:pt x="168" y="54"/>
                    <a:pt x="167" y="54"/>
                  </a:cubicBezTo>
                  <a:close/>
                  <a:moveTo>
                    <a:pt x="452" y="35"/>
                  </a:moveTo>
                  <a:cubicBezTo>
                    <a:pt x="451" y="35"/>
                    <a:pt x="451" y="35"/>
                    <a:pt x="450" y="34"/>
                  </a:cubicBezTo>
                  <a:cubicBezTo>
                    <a:pt x="437" y="29"/>
                    <a:pt x="424" y="25"/>
                    <a:pt x="410" y="21"/>
                  </a:cubicBezTo>
                  <a:cubicBezTo>
                    <a:pt x="408" y="20"/>
                    <a:pt x="406" y="18"/>
                    <a:pt x="407" y="15"/>
                  </a:cubicBezTo>
                  <a:cubicBezTo>
                    <a:pt x="407" y="12"/>
                    <a:pt x="410" y="10"/>
                    <a:pt x="413" y="11"/>
                  </a:cubicBezTo>
                  <a:cubicBezTo>
                    <a:pt x="427" y="15"/>
                    <a:pt x="441" y="19"/>
                    <a:pt x="454" y="25"/>
                  </a:cubicBezTo>
                  <a:cubicBezTo>
                    <a:pt x="457" y="26"/>
                    <a:pt x="458" y="29"/>
                    <a:pt x="457" y="32"/>
                  </a:cubicBezTo>
                  <a:cubicBezTo>
                    <a:pt x="456" y="34"/>
                    <a:pt x="454" y="35"/>
                    <a:pt x="452" y="35"/>
                  </a:cubicBezTo>
                  <a:close/>
                  <a:moveTo>
                    <a:pt x="244" y="22"/>
                  </a:moveTo>
                  <a:cubicBezTo>
                    <a:pt x="242" y="22"/>
                    <a:pt x="240" y="20"/>
                    <a:pt x="239" y="18"/>
                  </a:cubicBezTo>
                  <a:cubicBezTo>
                    <a:pt x="239" y="15"/>
                    <a:pt x="240" y="12"/>
                    <a:pt x="243" y="11"/>
                  </a:cubicBezTo>
                  <a:cubicBezTo>
                    <a:pt x="257" y="8"/>
                    <a:pt x="271" y="5"/>
                    <a:pt x="285" y="3"/>
                  </a:cubicBezTo>
                  <a:cubicBezTo>
                    <a:pt x="288" y="2"/>
                    <a:pt x="291" y="4"/>
                    <a:pt x="291" y="7"/>
                  </a:cubicBezTo>
                  <a:cubicBezTo>
                    <a:pt x="292" y="10"/>
                    <a:pt x="290" y="13"/>
                    <a:pt x="287" y="13"/>
                  </a:cubicBezTo>
                  <a:cubicBezTo>
                    <a:pt x="273" y="15"/>
                    <a:pt x="259" y="18"/>
                    <a:pt x="246" y="21"/>
                  </a:cubicBezTo>
                  <a:cubicBezTo>
                    <a:pt x="245" y="22"/>
                    <a:pt x="245" y="22"/>
                    <a:pt x="244" y="22"/>
                  </a:cubicBezTo>
                  <a:close/>
                  <a:moveTo>
                    <a:pt x="370" y="13"/>
                  </a:moveTo>
                  <a:cubicBezTo>
                    <a:pt x="370" y="13"/>
                    <a:pt x="370" y="13"/>
                    <a:pt x="370" y="13"/>
                  </a:cubicBezTo>
                  <a:cubicBezTo>
                    <a:pt x="356" y="11"/>
                    <a:pt x="342" y="11"/>
                    <a:pt x="329" y="11"/>
                  </a:cubicBezTo>
                  <a:cubicBezTo>
                    <a:pt x="328" y="11"/>
                    <a:pt x="328" y="11"/>
                    <a:pt x="328" y="11"/>
                  </a:cubicBezTo>
                  <a:cubicBezTo>
                    <a:pt x="325" y="11"/>
                    <a:pt x="323" y="8"/>
                    <a:pt x="323" y="5"/>
                  </a:cubicBezTo>
                  <a:cubicBezTo>
                    <a:pt x="323" y="2"/>
                    <a:pt x="325" y="0"/>
                    <a:pt x="328" y="0"/>
                  </a:cubicBezTo>
                  <a:cubicBezTo>
                    <a:pt x="329" y="0"/>
                    <a:pt x="329" y="0"/>
                    <a:pt x="329" y="0"/>
                  </a:cubicBezTo>
                  <a:cubicBezTo>
                    <a:pt x="343" y="0"/>
                    <a:pt x="357" y="1"/>
                    <a:pt x="371" y="3"/>
                  </a:cubicBezTo>
                  <a:cubicBezTo>
                    <a:pt x="374" y="3"/>
                    <a:pt x="376" y="6"/>
                    <a:pt x="376" y="9"/>
                  </a:cubicBezTo>
                  <a:cubicBezTo>
                    <a:pt x="375" y="11"/>
                    <a:pt x="373" y="13"/>
                    <a:pt x="37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 name="Rectangle 7"/>
          <p:cNvSpPr/>
          <p:nvPr/>
        </p:nvSpPr>
        <p:spPr>
          <a:xfrm>
            <a:off x="1177925" y="420965"/>
            <a:ext cx="3171825" cy="1015663"/>
          </a:xfrm>
          <a:prstGeom prst="rect">
            <a:avLst/>
          </a:prstGeom>
        </p:spPr>
        <p:txBody>
          <a:bodyPr>
            <a:spAutoFit/>
          </a:bodyPr>
          <a:lstStyle/>
          <a:p>
            <a:pPr lvl="1">
              <a:defRPr/>
            </a:pPr>
            <a:r>
              <a:rPr lang="en-US" sz="3000" dirty="0">
                <a:latin typeface="Lato" panose="020F0502020204030203" pitchFamily="34" charset="0"/>
              </a:rPr>
              <a:t>Hardware Design</a:t>
            </a:r>
            <a:endParaRPr lang="en-US" sz="3000" dirty="0">
              <a:latin typeface="Lato" panose="020F0502020204030203" pitchFamily="34" charset="0"/>
            </a:endParaRPr>
          </a:p>
        </p:txBody>
      </p:sp>
    </p:spTree>
    <p:extLst>
      <p:ext uri="{BB962C8B-B14F-4D97-AF65-F5344CB8AC3E}">
        <p14:creationId xmlns:p14="http://schemas.microsoft.com/office/powerpoint/2010/main" val="376115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2179638" y="274526"/>
            <a:ext cx="1235075" cy="1235075"/>
            <a:chOff x="10035837" y="3359282"/>
            <a:chExt cx="1235075" cy="1235075"/>
          </a:xfrm>
          <a:solidFill>
            <a:srgbClr val="00B0F0"/>
          </a:solidFill>
        </p:grpSpPr>
        <p:sp>
          <p:nvSpPr>
            <p:cNvPr id="4" name="Oval 9"/>
            <p:cNvSpPr>
              <a:spLocks noChangeArrowheads="1"/>
            </p:cNvSpPr>
            <p:nvPr/>
          </p:nvSpPr>
          <p:spPr bwMode="auto">
            <a:xfrm>
              <a:off x="10131087" y="3456120"/>
              <a:ext cx="1044575" cy="1041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 name="Oval 21"/>
            <p:cNvSpPr>
              <a:spLocks noChangeArrowheads="1"/>
            </p:cNvSpPr>
            <p:nvPr/>
          </p:nvSpPr>
          <p:spPr bwMode="auto">
            <a:xfrm>
              <a:off x="10131087" y="3456120"/>
              <a:ext cx="1044575" cy="1041400"/>
            </a:xfrm>
            <a:prstGeom prst="ellipse">
              <a:avLst/>
            </a:prstGeom>
            <a:grpFill/>
            <a:ln>
              <a:noFill/>
            </a:ln>
            <a:extLst/>
          </p:spPr>
          <p:txBody>
            <a:bodyPr/>
            <a:lstStyle/>
            <a:p>
              <a:pPr eaLnBrk="1" fontAlgn="auto" hangingPunct="1">
                <a:spcBef>
                  <a:spcPts val="0"/>
                </a:spcBef>
                <a:spcAft>
                  <a:spcPts val="0"/>
                </a:spcAft>
                <a:defRPr/>
              </a:pPr>
              <a:endParaRPr lang="en-US">
                <a:latin typeface="+mn-lt"/>
              </a:endParaRPr>
            </a:p>
          </p:txBody>
        </p:sp>
        <p:sp>
          <p:nvSpPr>
            <p:cNvPr id="6" name="Rectangle 22"/>
            <p:cNvSpPr>
              <a:spLocks noChangeArrowheads="1"/>
            </p:cNvSpPr>
            <p:nvPr/>
          </p:nvSpPr>
          <p:spPr bwMode="auto">
            <a:xfrm>
              <a:off x="10491450" y="3605345"/>
              <a:ext cx="341440" cy="707886"/>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4600">
                  <a:solidFill>
                    <a:srgbClr val="FFFFFF"/>
                  </a:solidFill>
                  <a:latin typeface="Lato" pitchFamily="34" charset="0"/>
                </a:rPr>
                <a:t>4</a:t>
              </a:r>
              <a:endParaRPr lang="en-US" altLang="en-US">
                <a:latin typeface="Arial" panose="020B0604020202020204" pitchFamily="34" charset="0"/>
              </a:endParaRPr>
            </a:p>
          </p:txBody>
        </p:sp>
        <p:sp>
          <p:nvSpPr>
            <p:cNvPr id="7" name="Freeform 23"/>
            <p:cNvSpPr>
              <a:spLocks noEditPoints="1"/>
            </p:cNvSpPr>
            <p:nvPr/>
          </p:nvSpPr>
          <p:spPr bwMode="auto">
            <a:xfrm>
              <a:off x="10035837" y="3359282"/>
              <a:ext cx="1235075" cy="1235075"/>
            </a:xfrm>
            <a:custGeom>
              <a:avLst/>
              <a:gdLst>
                <a:gd name="T0" fmla="*/ 282 w 657"/>
                <a:gd name="T1" fmla="*/ 649 h 657"/>
                <a:gd name="T2" fmla="*/ 329 w 657"/>
                <a:gd name="T3" fmla="*/ 657 h 657"/>
                <a:gd name="T4" fmla="*/ 411 w 657"/>
                <a:gd name="T5" fmla="*/ 636 h 657"/>
                <a:gd name="T6" fmla="*/ 371 w 657"/>
                <a:gd name="T7" fmla="*/ 655 h 657"/>
                <a:gd name="T8" fmla="*/ 200 w 657"/>
                <a:gd name="T9" fmla="*/ 626 h 657"/>
                <a:gd name="T10" fmla="*/ 245 w 657"/>
                <a:gd name="T11" fmla="*/ 647 h 657"/>
                <a:gd name="T12" fmla="*/ 488 w 657"/>
                <a:gd name="T13" fmla="*/ 604 h 657"/>
                <a:gd name="T14" fmla="*/ 453 w 657"/>
                <a:gd name="T15" fmla="*/ 633 h 657"/>
                <a:gd name="T16" fmla="*/ 128 w 657"/>
                <a:gd name="T17" fmla="*/ 582 h 657"/>
                <a:gd name="T18" fmla="*/ 167 w 657"/>
                <a:gd name="T19" fmla="*/ 614 h 657"/>
                <a:gd name="T20" fmla="*/ 554 w 657"/>
                <a:gd name="T21" fmla="*/ 554 h 657"/>
                <a:gd name="T22" fmla="*/ 526 w 657"/>
                <a:gd name="T23" fmla="*/ 591 h 657"/>
                <a:gd name="T24" fmla="*/ 69 w 657"/>
                <a:gd name="T25" fmla="*/ 522 h 657"/>
                <a:gd name="T26" fmla="*/ 100 w 657"/>
                <a:gd name="T27" fmla="*/ 563 h 657"/>
                <a:gd name="T28" fmla="*/ 604 w 657"/>
                <a:gd name="T29" fmla="*/ 488 h 657"/>
                <a:gd name="T30" fmla="*/ 585 w 657"/>
                <a:gd name="T31" fmla="*/ 531 h 657"/>
                <a:gd name="T32" fmla="*/ 28 w 657"/>
                <a:gd name="T33" fmla="*/ 448 h 657"/>
                <a:gd name="T34" fmla="*/ 49 w 657"/>
                <a:gd name="T35" fmla="*/ 496 h 657"/>
                <a:gd name="T36" fmla="*/ 636 w 657"/>
                <a:gd name="T37" fmla="*/ 411 h 657"/>
                <a:gd name="T38" fmla="*/ 628 w 657"/>
                <a:gd name="T39" fmla="*/ 458 h 657"/>
                <a:gd name="T40" fmla="*/ 8 w 657"/>
                <a:gd name="T41" fmla="*/ 366 h 657"/>
                <a:gd name="T42" fmla="*/ 17 w 657"/>
                <a:gd name="T43" fmla="*/ 418 h 657"/>
                <a:gd name="T44" fmla="*/ 647 w 657"/>
                <a:gd name="T45" fmla="*/ 329 h 657"/>
                <a:gd name="T46" fmla="*/ 657 w 657"/>
                <a:gd name="T47" fmla="*/ 329 h 657"/>
                <a:gd name="T48" fmla="*/ 0 w 657"/>
                <a:gd name="T49" fmla="*/ 329 h 657"/>
                <a:gd name="T50" fmla="*/ 14 w 657"/>
                <a:gd name="T51" fmla="*/ 288 h 657"/>
                <a:gd name="T52" fmla="*/ 649 w 657"/>
                <a:gd name="T53" fmla="*/ 291 h 657"/>
                <a:gd name="T54" fmla="*/ 646 w 657"/>
                <a:gd name="T55" fmla="*/ 243 h 657"/>
                <a:gd name="T56" fmla="*/ 16 w 657"/>
                <a:gd name="T57" fmla="*/ 251 h 657"/>
                <a:gd name="T58" fmla="*/ 32 w 657"/>
                <a:gd name="T59" fmla="*/ 201 h 657"/>
                <a:gd name="T60" fmla="*/ 627 w 657"/>
                <a:gd name="T61" fmla="*/ 210 h 657"/>
                <a:gd name="T62" fmla="*/ 613 w 657"/>
                <a:gd name="T63" fmla="*/ 164 h 657"/>
                <a:gd name="T64" fmla="*/ 49 w 657"/>
                <a:gd name="T65" fmla="*/ 173 h 657"/>
                <a:gd name="T66" fmla="*/ 75 w 657"/>
                <a:gd name="T67" fmla="*/ 128 h 657"/>
                <a:gd name="T68" fmla="*/ 585 w 657"/>
                <a:gd name="T69" fmla="*/ 137 h 657"/>
                <a:gd name="T70" fmla="*/ 561 w 657"/>
                <a:gd name="T71" fmla="*/ 96 h 657"/>
                <a:gd name="T72" fmla="*/ 100 w 657"/>
                <a:gd name="T73" fmla="*/ 106 h 657"/>
                <a:gd name="T74" fmla="*/ 136 w 657"/>
                <a:gd name="T75" fmla="*/ 69 h 657"/>
                <a:gd name="T76" fmla="*/ 525 w 657"/>
                <a:gd name="T77" fmla="*/ 77 h 657"/>
                <a:gd name="T78" fmla="*/ 493 w 657"/>
                <a:gd name="T79" fmla="*/ 44 h 657"/>
                <a:gd name="T80" fmla="*/ 167 w 657"/>
                <a:gd name="T81" fmla="*/ 54 h 657"/>
                <a:gd name="T82" fmla="*/ 210 w 657"/>
                <a:gd name="T83" fmla="*/ 28 h 657"/>
                <a:gd name="T84" fmla="*/ 452 w 657"/>
                <a:gd name="T85" fmla="*/ 35 h 657"/>
                <a:gd name="T86" fmla="*/ 413 w 657"/>
                <a:gd name="T87" fmla="*/ 11 h 657"/>
                <a:gd name="T88" fmla="*/ 245 w 657"/>
                <a:gd name="T89" fmla="*/ 22 h 657"/>
                <a:gd name="T90" fmla="*/ 291 w 657"/>
                <a:gd name="T91" fmla="*/ 8 h 657"/>
                <a:gd name="T92" fmla="*/ 371 w 657"/>
                <a:gd name="T93" fmla="*/ 14 h 657"/>
                <a:gd name="T94" fmla="*/ 323 w 657"/>
                <a:gd name="T95" fmla="*/ 6 h 657"/>
                <a:gd name="T96" fmla="*/ 376 w 657"/>
                <a:gd name="T97" fmla="*/ 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657">
                  <a:moveTo>
                    <a:pt x="329" y="657"/>
                  </a:moveTo>
                  <a:cubicBezTo>
                    <a:pt x="329" y="657"/>
                    <a:pt x="329" y="657"/>
                    <a:pt x="329" y="657"/>
                  </a:cubicBezTo>
                  <a:cubicBezTo>
                    <a:pt x="315" y="657"/>
                    <a:pt x="300" y="657"/>
                    <a:pt x="286" y="655"/>
                  </a:cubicBezTo>
                  <a:cubicBezTo>
                    <a:pt x="283" y="654"/>
                    <a:pt x="281" y="652"/>
                    <a:pt x="282" y="649"/>
                  </a:cubicBezTo>
                  <a:cubicBezTo>
                    <a:pt x="282" y="646"/>
                    <a:pt x="285" y="644"/>
                    <a:pt x="288" y="644"/>
                  </a:cubicBezTo>
                  <a:cubicBezTo>
                    <a:pt x="301" y="646"/>
                    <a:pt x="315" y="647"/>
                    <a:pt x="329" y="647"/>
                  </a:cubicBezTo>
                  <a:cubicBezTo>
                    <a:pt x="332" y="647"/>
                    <a:pt x="334" y="649"/>
                    <a:pt x="334" y="652"/>
                  </a:cubicBezTo>
                  <a:cubicBezTo>
                    <a:pt x="334" y="655"/>
                    <a:pt x="332" y="657"/>
                    <a:pt x="329" y="657"/>
                  </a:cubicBezTo>
                  <a:close/>
                  <a:moveTo>
                    <a:pt x="371" y="655"/>
                  </a:moveTo>
                  <a:cubicBezTo>
                    <a:pt x="369" y="655"/>
                    <a:pt x="366" y="653"/>
                    <a:pt x="366" y="650"/>
                  </a:cubicBezTo>
                  <a:cubicBezTo>
                    <a:pt x="366" y="647"/>
                    <a:pt x="368" y="645"/>
                    <a:pt x="371" y="644"/>
                  </a:cubicBezTo>
                  <a:cubicBezTo>
                    <a:pt x="384" y="642"/>
                    <a:pt x="398" y="640"/>
                    <a:pt x="411" y="636"/>
                  </a:cubicBezTo>
                  <a:cubicBezTo>
                    <a:pt x="414" y="635"/>
                    <a:pt x="417" y="637"/>
                    <a:pt x="418" y="640"/>
                  </a:cubicBezTo>
                  <a:cubicBezTo>
                    <a:pt x="419" y="643"/>
                    <a:pt x="417" y="646"/>
                    <a:pt x="414" y="646"/>
                  </a:cubicBezTo>
                  <a:cubicBezTo>
                    <a:pt x="400" y="650"/>
                    <a:pt x="386" y="653"/>
                    <a:pt x="372" y="655"/>
                  </a:cubicBezTo>
                  <a:cubicBezTo>
                    <a:pt x="372" y="655"/>
                    <a:pt x="371" y="655"/>
                    <a:pt x="371" y="655"/>
                  </a:cubicBezTo>
                  <a:close/>
                  <a:moveTo>
                    <a:pt x="245" y="647"/>
                  </a:moveTo>
                  <a:cubicBezTo>
                    <a:pt x="245" y="647"/>
                    <a:pt x="244" y="647"/>
                    <a:pt x="244" y="646"/>
                  </a:cubicBezTo>
                  <a:cubicBezTo>
                    <a:pt x="230" y="643"/>
                    <a:pt x="217" y="638"/>
                    <a:pt x="203" y="633"/>
                  </a:cubicBezTo>
                  <a:cubicBezTo>
                    <a:pt x="201" y="631"/>
                    <a:pt x="199" y="628"/>
                    <a:pt x="200" y="626"/>
                  </a:cubicBezTo>
                  <a:cubicBezTo>
                    <a:pt x="202" y="623"/>
                    <a:pt x="205" y="622"/>
                    <a:pt x="207" y="623"/>
                  </a:cubicBezTo>
                  <a:cubicBezTo>
                    <a:pt x="220" y="628"/>
                    <a:pt x="233" y="633"/>
                    <a:pt x="247" y="636"/>
                  </a:cubicBezTo>
                  <a:cubicBezTo>
                    <a:pt x="250" y="637"/>
                    <a:pt x="251" y="640"/>
                    <a:pt x="251" y="643"/>
                  </a:cubicBezTo>
                  <a:cubicBezTo>
                    <a:pt x="250" y="645"/>
                    <a:pt x="248" y="647"/>
                    <a:pt x="245" y="647"/>
                  </a:cubicBezTo>
                  <a:close/>
                  <a:moveTo>
                    <a:pt x="453" y="633"/>
                  </a:moveTo>
                  <a:cubicBezTo>
                    <a:pt x="451" y="633"/>
                    <a:pt x="449" y="632"/>
                    <a:pt x="448" y="630"/>
                  </a:cubicBezTo>
                  <a:cubicBezTo>
                    <a:pt x="447" y="627"/>
                    <a:pt x="448" y="624"/>
                    <a:pt x="451" y="623"/>
                  </a:cubicBezTo>
                  <a:cubicBezTo>
                    <a:pt x="463" y="617"/>
                    <a:pt x="476" y="611"/>
                    <a:pt x="488" y="604"/>
                  </a:cubicBezTo>
                  <a:cubicBezTo>
                    <a:pt x="490" y="603"/>
                    <a:pt x="494" y="604"/>
                    <a:pt x="495" y="606"/>
                  </a:cubicBezTo>
                  <a:cubicBezTo>
                    <a:pt x="497" y="609"/>
                    <a:pt x="496" y="612"/>
                    <a:pt x="493" y="613"/>
                  </a:cubicBezTo>
                  <a:cubicBezTo>
                    <a:pt x="481" y="621"/>
                    <a:pt x="468" y="627"/>
                    <a:pt x="455" y="632"/>
                  </a:cubicBezTo>
                  <a:cubicBezTo>
                    <a:pt x="454" y="633"/>
                    <a:pt x="453" y="633"/>
                    <a:pt x="453" y="633"/>
                  </a:cubicBezTo>
                  <a:close/>
                  <a:moveTo>
                    <a:pt x="167" y="614"/>
                  </a:moveTo>
                  <a:cubicBezTo>
                    <a:pt x="166" y="614"/>
                    <a:pt x="166" y="614"/>
                    <a:pt x="165" y="614"/>
                  </a:cubicBezTo>
                  <a:cubicBezTo>
                    <a:pt x="152" y="606"/>
                    <a:pt x="140" y="598"/>
                    <a:pt x="129" y="590"/>
                  </a:cubicBezTo>
                  <a:cubicBezTo>
                    <a:pt x="127" y="588"/>
                    <a:pt x="126" y="585"/>
                    <a:pt x="128" y="582"/>
                  </a:cubicBezTo>
                  <a:cubicBezTo>
                    <a:pt x="130" y="580"/>
                    <a:pt x="133" y="579"/>
                    <a:pt x="135" y="581"/>
                  </a:cubicBezTo>
                  <a:cubicBezTo>
                    <a:pt x="146" y="590"/>
                    <a:pt x="158" y="597"/>
                    <a:pt x="170" y="604"/>
                  </a:cubicBezTo>
                  <a:cubicBezTo>
                    <a:pt x="173" y="606"/>
                    <a:pt x="173" y="609"/>
                    <a:pt x="172" y="612"/>
                  </a:cubicBezTo>
                  <a:cubicBezTo>
                    <a:pt x="171" y="613"/>
                    <a:pt x="169" y="614"/>
                    <a:pt x="167" y="614"/>
                  </a:cubicBezTo>
                  <a:close/>
                  <a:moveTo>
                    <a:pt x="526" y="591"/>
                  </a:moveTo>
                  <a:cubicBezTo>
                    <a:pt x="524" y="591"/>
                    <a:pt x="523" y="590"/>
                    <a:pt x="522" y="589"/>
                  </a:cubicBezTo>
                  <a:cubicBezTo>
                    <a:pt x="520" y="586"/>
                    <a:pt x="520" y="583"/>
                    <a:pt x="522" y="581"/>
                  </a:cubicBezTo>
                  <a:cubicBezTo>
                    <a:pt x="533" y="573"/>
                    <a:pt x="544" y="563"/>
                    <a:pt x="554" y="554"/>
                  </a:cubicBezTo>
                  <a:cubicBezTo>
                    <a:pt x="556" y="552"/>
                    <a:pt x="559" y="552"/>
                    <a:pt x="561" y="554"/>
                  </a:cubicBezTo>
                  <a:cubicBezTo>
                    <a:pt x="563" y="556"/>
                    <a:pt x="563" y="559"/>
                    <a:pt x="561" y="561"/>
                  </a:cubicBezTo>
                  <a:cubicBezTo>
                    <a:pt x="551" y="571"/>
                    <a:pt x="540" y="581"/>
                    <a:pt x="529" y="590"/>
                  </a:cubicBezTo>
                  <a:cubicBezTo>
                    <a:pt x="528" y="590"/>
                    <a:pt x="527" y="591"/>
                    <a:pt x="526" y="591"/>
                  </a:cubicBezTo>
                  <a:close/>
                  <a:moveTo>
                    <a:pt x="100" y="563"/>
                  </a:moveTo>
                  <a:cubicBezTo>
                    <a:pt x="99" y="563"/>
                    <a:pt x="98" y="562"/>
                    <a:pt x="97" y="561"/>
                  </a:cubicBezTo>
                  <a:cubicBezTo>
                    <a:pt x="87" y="551"/>
                    <a:pt x="77" y="540"/>
                    <a:pt x="68" y="529"/>
                  </a:cubicBezTo>
                  <a:cubicBezTo>
                    <a:pt x="67" y="527"/>
                    <a:pt x="67" y="523"/>
                    <a:pt x="69" y="522"/>
                  </a:cubicBezTo>
                  <a:cubicBezTo>
                    <a:pt x="72" y="520"/>
                    <a:pt x="75" y="520"/>
                    <a:pt x="77" y="523"/>
                  </a:cubicBezTo>
                  <a:cubicBezTo>
                    <a:pt x="85" y="534"/>
                    <a:pt x="94" y="544"/>
                    <a:pt x="104" y="554"/>
                  </a:cubicBezTo>
                  <a:cubicBezTo>
                    <a:pt x="106" y="556"/>
                    <a:pt x="106" y="559"/>
                    <a:pt x="104" y="561"/>
                  </a:cubicBezTo>
                  <a:cubicBezTo>
                    <a:pt x="103" y="562"/>
                    <a:pt x="102" y="563"/>
                    <a:pt x="100" y="563"/>
                  </a:cubicBezTo>
                  <a:close/>
                  <a:moveTo>
                    <a:pt x="585" y="531"/>
                  </a:moveTo>
                  <a:cubicBezTo>
                    <a:pt x="584" y="531"/>
                    <a:pt x="583" y="531"/>
                    <a:pt x="582" y="530"/>
                  </a:cubicBezTo>
                  <a:cubicBezTo>
                    <a:pt x="580" y="528"/>
                    <a:pt x="579" y="525"/>
                    <a:pt x="581" y="522"/>
                  </a:cubicBezTo>
                  <a:cubicBezTo>
                    <a:pt x="590" y="511"/>
                    <a:pt x="597" y="500"/>
                    <a:pt x="604" y="488"/>
                  </a:cubicBezTo>
                  <a:cubicBezTo>
                    <a:pt x="606" y="485"/>
                    <a:pt x="609" y="484"/>
                    <a:pt x="612" y="486"/>
                  </a:cubicBezTo>
                  <a:cubicBezTo>
                    <a:pt x="614" y="487"/>
                    <a:pt x="615" y="491"/>
                    <a:pt x="613" y="493"/>
                  </a:cubicBezTo>
                  <a:cubicBezTo>
                    <a:pt x="606" y="506"/>
                    <a:pt x="598" y="518"/>
                    <a:pt x="590" y="529"/>
                  </a:cubicBezTo>
                  <a:cubicBezTo>
                    <a:pt x="589" y="530"/>
                    <a:pt x="587" y="531"/>
                    <a:pt x="585" y="531"/>
                  </a:cubicBezTo>
                  <a:close/>
                  <a:moveTo>
                    <a:pt x="49" y="496"/>
                  </a:moveTo>
                  <a:cubicBezTo>
                    <a:pt x="47" y="496"/>
                    <a:pt x="45" y="495"/>
                    <a:pt x="44" y="493"/>
                  </a:cubicBezTo>
                  <a:cubicBezTo>
                    <a:pt x="37" y="481"/>
                    <a:pt x="31" y="468"/>
                    <a:pt x="25" y="455"/>
                  </a:cubicBezTo>
                  <a:cubicBezTo>
                    <a:pt x="24" y="452"/>
                    <a:pt x="26" y="449"/>
                    <a:pt x="28" y="448"/>
                  </a:cubicBezTo>
                  <a:cubicBezTo>
                    <a:pt x="31" y="447"/>
                    <a:pt x="34" y="448"/>
                    <a:pt x="35" y="451"/>
                  </a:cubicBezTo>
                  <a:cubicBezTo>
                    <a:pt x="40" y="464"/>
                    <a:pt x="47" y="476"/>
                    <a:pt x="54" y="488"/>
                  </a:cubicBezTo>
                  <a:cubicBezTo>
                    <a:pt x="55" y="491"/>
                    <a:pt x="54" y="494"/>
                    <a:pt x="52" y="495"/>
                  </a:cubicBezTo>
                  <a:cubicBezTo>
                    <a:pt x="51" y="496"/>
                    <a:pt x="50" y="496"/>
                    <a:pt x="49" y="496"/>
                  </a:cubicBezTo>
                  <a:close/>
                  <a:moveTo>
                    <a:pt x="628" y="458"/>
                  </a:moveTo>
                  <a:cubicBezTo>
                    <a:pt x="627" y="458"/>
                    <a:pt x="626" y="458"/>
                    <a:pt x="626" y="457"/>
                  </a:cubicBezTo>
                  <a:cubicBezTo>
                    <a:pt x="623" y="456"/>
                    <a:pt x="622" y="453"/>
                    <a:pt x="623" y="451"/>
                  </a:cubicBezTo>
                  <a:cubicBezTo>
                    <a:pt x="628" y="438"/>
                    <a:pt x="633" y="425"/>
                    <a:pt x="636" y="411"/>
                  </a:cubicBezTo>
                  <a:cubicBezTo>
                    <a:pt x="637" y="408"/>
                    <a:pt x="640" y="407"/>
                    <a:pt x="643" y="407"/>
                  </a:cubicBezTo>
                  <a:cubicBezTo>
                    <a:pt x="645" y="408"/>
                    <a:pt x="647" y="411"/>
                    <a:pt x="646" y="414"/>
                  </a:cubicBezTo>
                  <a:cubicBezTo>
                    <a:pt x="643" y="428"/>
                    <a:pt x="638" y="441"/>
                    <a:pt x="633" y="455"/>
                  </a:cubicBezTo>
                  <a:cubicBezTo>
                    <a:pt x="632" y="457"/>
                    <a:pt x="630" y="458"/>
                    <a:pt x="628" y="458"/>
                  </a:cubicBezTo>
                  <a:close/>
                  <a:moveTo>
                    <a:pt x="17" y="418"/>
                  </a:moveTo>
                  <a:cubicBezTo>
                    <a:pt x="14" y="418"/>
                    <a:pt x="12" y="417"/>
                    <a:pt x="11" y="414"/>
                  </a:cubicBezTo>
                  <a:cubicBezTo>
                    <a:pt x="8" y="400"/>
                    <a:pt x="5" y="386"/>
                    <a:pt x="3" y="372"/>
                  </a:cubicBezTo>
                  <a:cubicBezTo>
                    <a:pt x="3" y="369"/>
                    <a:pt x="5" y="367"/>
                    <a:pt x="8" y="366"/>
                  </a:cubicBezTo>
                  <a:cubicBezTo>
                    <a:pt x="11" y="366"/>
                    <a:pt x="13" y="368"/>
                    <a:pt x="14" y="371"/>
                  </a:cubicBezTo>
                  <a:cubicBezTo>
                    <a:pt x="15" y="384"/>
                    <a:pt x="18" y="398"/>
                    <a:pt x="22" y="412"/>
                  </a:cubicBezTo>
                  <a:cubicBezTo>
                    <a:pt x="22" y="414"/>
                    <a:pt x="21" y="417"/>
                    <a:pt x="18" y="418"/>
                  </a:cubicBezTo>
                  <a:cubicBezTo>
                    <a:pt x="18" y="418"/>
                    <a:pt x="17" y="418"/>
                    <a:pt x="17" y="418"/>
                  </a:cubicBezTo>
                  <a:close/>
                  <a:moveTo>
                    <a:pt x="649" y="376"/>
                  </a:moveTo>
                  <a:cubicBezTo>
                    <a:pt x="649" y="376"/>
                    <a:pt x="649" y="376"/>
                    <a:pt x="649" y="376"/>
                  </a:cubicBezTo>
                  <a:cubicBezTo>
                    <a:pt x="646" y="376"/>
                    <a:pt x="644" y="373"/>
                    <a:pt x="644" y="370"/>
                  </a:cubicBezTo>
                  <a:cubicBezTo>
                    <a:pt x="646" y="357"/>
                    <a:pt x="647" y="343"/>
                    <a:pt x="647" y="329"/>
                  </a:cubicBezTo>
                  <a:cubicBezTo>
                    <a:pt x="647" y="328"/>
                    <a:pt x="647" y="328"/>
                    <a:pt x="647" y="328"/>
                  </a:cubicBezTo>
                  <a:cubicBezTo>
                    <a:pt x="647" y="325"/>
                    <a:pt x="649" y="323"/>
                    <a:pt x="652" y="323"/>
                  </a:cubicBezTo>
                  <a:cubicBezTo>
                    <a:pt x="655" y="323"/>
                    <a:pt x="657" y="325"/>
                    <a:pt x="657" y="328"/>
                  </a:cubicBezTo>
                  <a:cubicBezTo>
                    <a:pt x="657" y="329"/>
                    <a:pt x="657" y="329"/>
                    <a:pt x="657" y="329"/>
                  </a:cubicBezTo>
                  <a:cubicBezTo>
                    <a:pt x="657" y="343"/>
                    <a:pt x="656" y="358"/>
                    <a:pt x="655" y="372"/>
                  </a:cubicBezTo>
                  <a:cubicBezTo>
                    <a:pt x="654" y="374"/>
                    <a:pt x="652" y="376"/>
                    <a:pt x="649" y="376"/>
                  </a:cubicBezTo>
                  <a:close/>
                  <a:moveTo>
                    <a:pt x="6" y="335"/>
                  </a:moveTo>
                  <a:cubicBezTo>
                    <a:pt x="3" y="335"/>
                    <a:pt x="0" y="332"/>
                    <a:pt x="0" y="329"/>
                  </a:cubicBezTo>
                  <a:cubicBezTo>
                    <a:pt x="0" y="329"/>
                    <a:pt x="0" y="329"/>
                    <a:pt x="0" y="329"/>
                  </a:cubicBezTo>
                  <a:cubicBezTo>
                    <a:pt x="0" y="315"/>
                    <a:pt x="1" y="300"/>
                    <a:pt x="3" y="286"/>
                  </a:cubicBezTo>
                  <a:cubicBezTo>
                    <a:pt x="3" y="283"/>
                    <a:pt x="6" y="281"/>
                    <a:pt x="9" y="282"/>
                  </a:cubicBezTo>
                  <a:cubicBezTo>
                    <a:pt x="12" y="282"/>
                    <a:pt x="14" y="285"/>
                    <a:pt x="14" y="288"/>
                  </a:cubicBezTo>
                  <a:cubicBezTo>
                    <a:pt x="12" y="301"/>
                    <a:pt x="11" y="315"/>
                    <a:pt x="11" y="329"/>
                  </a:cubicBezTo>
                  <a:cubicBezTo>
                    <a:pt x="11" y="329"/>
                    <a:pt x="11" y="329"/>
                    <a:pt x="11" y="329"/>
                  </a:cubicBezTo>
                  <a:cubicBezTo>
                    <a:pt x="11" y="332"/>
                    <a:pt x="9" y="335"/>
                    <a:pt x="6" y="335"/>
                  </a:cubicBezTo>
                  <a:close/>
                  <a:moveTo>
                    <a:pt x="649" y="291"/>
                  </a:moveTo>
                  <a:cubicBezTo>
                    <a:pt x="647" y="291"/>
                    <a:pt x="644" y="289"/>
                    <a:pt x="644" y="287"/>
                  </a:cubicBezTo>
                  <a:cubicBezTo>
                    <a:pt x="642" y="273"/>
                    <a:pt x="639" y="259"/>
                    <a:pt x="636" y="246"/>
                  </a:cubicBezTo>
                  <a:cubicBezTo>
                    <a:pt x="635" y="243"/>
                    <a:pt x="637" y="240"/>
                    <a:pt x="640" y="239"/>
                  </a:cubicBezTo>
                  <a:cubicBezTo>
                    <a:pt x="642" y="239"/>
                    <a:pt x="645" y="240"/>
                    <a:pt x="646" y="243"/>
                  </a:cubicBezTo>
                  <a:cubicBezTo>
                    <a:pt x="650" y="257"/>
                    <a:pt x="653" y="271"/>
                    <a:pt x="655" y="285"/>
                  </a:cubicBezTo>
                  <a:cubicBezTo>
                    <a:pt x="655" y="288"/>
                    <a:pt x="653" y="291"/>
                    <a:pt x="650" y="291"/>
                  </a:cubicBezTo>
                  <a:cubicBezTo>
                    <a:pt x="650" y="291"/>
                    <a:pt x="650" y="291"/>
                    <a:pt x="649" y="291"/>
                  </a:cubicBezTo>
                  <a:close/>
                  <a:moveTo>
                    <a:pt x="16" y="251"/>
                  </a:moveTo>
                  <a:cubicBezTo>
                    <a:pt x="16" y="251"/>
                    <a:pt x="16" y="251"/>
                    <a:pt x="15" y="251"/>
                  </a:cubicBezTo>
                  <a:cubicBezTo>
                    <a:pt x="12" y="250"/>
                    <a:pt x="11" y="247"/>
                    <a:pt x="11" y="244"/>
                  </a:cubicBezTo>
                  <a:cubicBezTo>
                    <a:pt x="15" y="230"/>
                    <a:pt x="20" y="217"/>
                    <a:pt x="25" y="203"/>
                  </a:cubicBezTo>
                  <a:cubicBezTo>
                    <a:pt x="26" y="201"/>
                    <a:pt x="29" y="199"/>
                    <a:pt x="32" y="201"/>
                  </a:cubicBezTo>
                  <a:cubicBezTo>
                    <a:pt x="35" y="202"/>
                    <a:pt x="36" y="205"/>
                    <a:pt x="35" y="208"/>
                  </a:cubicBezTo>
                  <a:cubicBezTo>
                    <a:pt x="30" y="220"/>
                    <a:pt x="25" y="234"/>
                    <a:pt x="22" y="247"/>
                  </a:cubicBezTo>
                  <a:cubicBezTo>
                    <a:pt x="21" y="249"/>
                    <a:pt x="19" y="251"/>
                    <a:pt x="16" y="251"/>
                  </a:cubicBezTo>
                  <a:close/>
                  <a:moveTo>
                    <a:pt x="627" y="210"/>
                  </a:moveTo>
                  <a:cubicBezTo>
                    <a:pt x="625" y="210"/>
                    <a:pt x="623" y="209"/>
                    <a:pt x="622" y="207"/>
                  </a:cubicBezTo>
                  <a:cubicBezTo>
                    <a:pt x="617" y="194"/>
                    <a:pt x="611" y="181"/>
                    <a:pt x="604" y="169"/>
                  </a:cubicBezTo>
                  <a:cubicBezTo>
                    <a:pt x="603" y="167"/>
                    <a:pt x="603" y="164"/>
                    <a:pt x="606" y="162"/>
                  </a:cubicBezTo>
                  <a:cubicBezTo>
                    <a:pt x="608" y="161"/>
                    <a:pt x="612" y="161"/>
                    <a:pt x="613" y="164"/>
                  </a:cubicBezTo>
                  <a:cubicBezTo>
                    <a:pt x="620" y="176"/>
                    <a:pt x="627" y="189"/>
                    <a:pt x="632" y="202"/>
                  </a:cubicBezTo>
                  <a:cubicBezTo>
                    <a:pt x="633" y="205"/>
                    <a:pt x="632" y="208"/>
                    <a:pt x="629" y="209"/>
                  </a:cubicBezTo>
                  <a:cubicBezTo>
                    <a:pt x="629" y="210"/>
                    <a:pt x="628" y="210"/>
                    <a:pt x="627" y="210"/>
                  </a:cubicBezTo>
                  <a:close/>
                  <a:moveTo>
                    <a:pt x="49" y="173"/>
                  </a:moveTo>
                  <a:cubicBezTo>
                    <a:pt x="48" y="173"/>
                    <a:pt x="47" y="173"/>
                    <a:pt x="46" y="172"/>
                  </a:cubicBezTo>
                  <a:cubicBezTo>
                    <a:pt x="43" y="171"/>
                    <a:pt x="43" y="167"/>
                    <a:pt x="44" y="165"/>
                  </a:cubicBezTo>
                  <a:cubicBezTo>
                    <a:pt x="51" y="153"/>
                    <a:pt x="59" y="141"/>
                    <a:pt x="68" y="129"/>
                  </a:cubicBezTo>
                  <a:cubicBezTo>
                    <a:pt x="70" y="127"/>
                    <a:pt x="73" y="126"/>
                    <a:pt x="75" y="128"/>
                  </a:cubicBezTo>
                  <a:cubicBezTo>
                    <a:pt x="78" y="130"/>
                    <a:pt x="78" y="133"/>
                    <a:pt x="76" y="136"/>
                  </a:cubicBezTo>
                  <a:cubicBezTo>
                    <a:pt x="68" y="147"/>
                    <a:pt x="60" y="158"/>
                    <a:pt x="53" y="170"/>
                  </a:cubicBezTo>
                  <a:cubicBezTo>
                    <a:pt x="52" y="172"/>
                    <a:pt x="50" y="173"/>
                    <a:pt x="49" y="173"/>
                  </a:cubicBezTo>
                  <a:close/>
                  <a:moveTo>
                    <a:pt x="585" y="137"/>
                  </a:moveTo>
                  <a:cubicBezTo>
                    <a:pt x="583" y="137"/>
                    <a:pt x="582" y="136"/>
                    <a:pt x="581" y="135"/>
                  </a:cubicBezTo>
                  <a:cubicBezTo>
                    <a:pt x="572" y="124"/>
                    <a:pt x="563" y="113"/>
                    <a:pt x="553" y="104"/>
                  </a:cubicBezTo>
                  <a:cubicBezTo>
                    <a:pt x="551" y="102"/>
                    <a:pt x="551" y="98"/>
                    <a:pt x="553" y="96"/>
                  </a:cubicBezTo>
                  <a:cubicBezTo>
                    <a:pt x="555" y="94"/>
                    <a:pt x="559" y="94"/>
                    <a:pt x="561" y="96"/>
                  </a:cubicBezTo>
                  <a:cubicBezTo>
                    <a:pt x="571" y="106"/>
                    <a:pt x="580" y="117"/>
                    <a:pt x="589" y="128"/>
                  </a:cubicBezTo>
                  <a:cubicBezTo>
                    <a:pt x="591" y="131"/>
                    <a:pt x="591" y="134"/>
                    <a:pt x="588" y="136"/>
                  </a:cubicBezTo>
                  <a:cubicBezTo>
                    <a:pt x="587" y="137"/>
                    <a:pt x="586" y="137"/>
                    <a:pt x="585" y="137"/>
                  </a:cubicBezTo>
                  <a:close/>
                  <a:moveTo>
                    <a:pt x="100" y="106"/>
                  </a:moveTo>
                  <a:cubicBezTo>
                    <a:pt x="99" y="106"/>
                    <a:pt x="97" y="105"/>
                    <a:pt x="96" y="104"/>
                  </a:cubicBezTo>
                  <a:cubicBezTo>
                    <a:pt x="94" y="102"/>
                    <a:pt x="94" y="99"/>
                    <a:pt x="96" y="97"/>
                  </a:cubicBezTo>
                  <a:cubicBezTo>
                    <a:pt x="106" y="87"/>
                    <a:pt x="117" y="77"/>
                    <a:pt x="128" y="68"/>
                  </a:cubicBezTo>
                  <a:cubicBezTo>
                    <a:pt x="131" y="67"/>
                    <a:pt x="134" y="67"/>
                    <a:pt x="136" y="69"/>
                  </a:cubicBezTo>
                  <a:cubicBezTo>
                    <a:pt x="138" y="72"/>
                    <a:pt x="137" y="75"/>
                    <a:pt x="135" y="77"/>
                  </a:cubicBezTo>
                  <a:cubicBezTo>
                    <a:pt x="124" y="85"/>
                    <a:pt x="114" y="95"/>
                    <a:pt x="104" y="104"/>
                  </a:cubicBezTo>
                  <a:cubicBezTo>
                    <a:pt x="103" y="105"/>
                    <a:pt x="101" y="106"/>
                    <a:pt x="100" y="106"/>
                  </a:cubicBezTo>
                  <a:close/>
                  <a:moveTo>
                    <a:pt x="525" y="77"/>
                  </a:moveTo>
                  <a:cubicBezTo>
                    <a:pt x="524" y="77"/>
                    <a:pt x="523" y="77"/>
                    <a:pt x="522" y="76"/>
                  </a:cubicBezTo>
                  <a:cubicBezTo>
                    <a:pt x="511" y="68"/>
                    <a:pt x="499" y="60"/>
                    <a:pt x="487" y="53"/>
                  </a:cubicBezTo>
                  <a:cubicBezTo>
                    <a:pt x="485" y="52"/>
                    <a:pt x="484" y="48"/>
                    <a:pt x="485" y="46"/>
                  </a:cubicBezTo>
                  <a:cubicBezTo>
                    <a:pt x="487" y="43"/>
                    <a:pt x="490" y="43"/>
                    <a:pt x="493" y="44"/>
                  </a:cubicBezTo>
                  <a:cubicBezTo>
                    <a:pt x="505" y="51"/>
                    <a:pt x="517" y="59"/>
                    <a:pt x="528" y="68"/>
                  </a:cubicBezTo>
                  <a:cubicBezTo>
                    <a:pt x="531" y="70"/>
                    <a:pt x="531" y="73"/>
                    <a:pt x="529" y="75"/>
                  </a:cubicBezTo>
                  <a:cubicBezTo>
                    <a:pt x="528" y="77"/>
                    <a:pt x="527" y="77"/>
                    <a:pt x="525" y="77"/>
                  </a:cubicBezTo>
                  <a:close/>
                  <a:moveTo>
                    <a:pt x="167" y="54"/>
                  </a:moveTo>
                  <a:cubicBezTo>
                    <a:pt x="165" y="54"/>
                    <a:pt x="163" y="53"/>
                    <a:pt x="162" y="52"/>
                  </a:cubicBezTo>
                  <a:cubicBezTo>
                    <a:pt x="161" y="49"/>
                    <a:pt x="162" y="46"/>
                    <a:pt x="164" y="45"/>
                  </a:cubicBezTo>
                  <a:cubicBezTo>
                    <a:pt x="177" y="37"/>
                    <a:pt x="189" y="31"/>
                    <a:pt x="203" y="25"/>
                  </a:cubicBezTo>
                  <a:cubicBezTo>
                    <a:pt x="205" y="24"/>
                    <a:pt x="208" y="26"/>
                    <a:pt x="210" y="28"/>
                  </a:cubicBezTo>
                  <a:cubicBezTo>
                    <a:pt x="211" y="31"/>
                    <a:pt x="209" y="34"/>
                    <a:pt x="207" y="35"/>
                  </a:cubicBezTo>
                  <a:cubicBezTo>
                    <a:pt x="194" y="41"/>
                    <a:pt x="181" y="47"/>
                    <a:pt x="169" y="54"/>
                  </a:cubicBezTo>
                  <a:cubicBezTo>
                    <a:pt x="169" y="54"/>
                    <a:pt x="168" y="54"/>
                    <a:pt x="167" y="54"/>
                  </a:cubicBezTo>
                  <a:close/>
                  <a:moveTo>
                    <a:pt x="452" y="35"/>
                  </a:moveTo>
                  <a:cubicBezTo>
                    <a:pt x="451" y="35"/>
                    <a:pt x="451" y="35"/>
                    <a:pt x="450" y="35"/>
                  </a:cubicBezTo>
                  <a:cubicBezTo>
                    <a:pt x="437" y="30"/>
                    <a:pt x="424" y="25"/>
                    <a:pt x="411" y="22"/>
                  </a:cubicBezTo>
                  <a:cubicBezTo>
                    <a:pt x="408" y="21"/>
                    <a:pt x="406" y="18"/>
                    <a:pt x="407" y="15"/>
                  </a:cubicBezTo>
                  <a:cubicBezTo>
                    <a:pt x="408" y="12"/>
                    <a:pt x="411" y="11"/>
                    <a:pt x="413" y="11"/>
                  </a:cubicBezTo>
                  <a:cubicBezTo>
                    <a:pt x="427" y="15"/>
                    <a:pt x="441" y="20"/>
                    <a:pt x="454" y="25"/>
                  </a:cubicBezTo>
                  <a:cubicBezTo>
                    <a:pt x="457" y="26"/>
                    <a:pt x="458" y="29"/>
                    <a:pt x="457" y="32"/>
                  </a:cubicBezTo>
                  <a:cubicBezTo>
                    <a:pt x="456" y="34"/>
                    <a:pt x="454" y="35"/>
                    <a:pt x="452" y="35"/>
                  </a:cubicBezTo>
                  <a:close/>
                  <a:moveTo>
                    <a:pt x="245" y="22"/>
                  </a:moveTo>
                  <a:cubicBezTo>
                    <a:pt x="242" y="22"/>
                    <a:pt x="240" y="20"/>
                    <a:pt x="240" y="18"/>
                  </a:cubicBezTo>
                  <a:cubicBezTo>
                    <a:pt x="239" y="15"/>
                    <a:pt x="240" y="12"/>
                    <a:pt x="243" y="12"/>
                  </a:cubicBezTo>
                  <a:cubicBezTo>
                    <a:pt x="257" y="8"/>
                    <a:pt x="271" y="5"/>
                    <a:pt x="285" y="3"/>
                  </a:cubicBezTo>
                  <a:cubicBezTo>
                    <a:pt x="288" y="3"/>
                    <a:pt x="291" y="5"/>
                    <a:pt x="291" y="8"/>
                  </a:cubicBezTo>
                  <a:cubicBezTo>
                    <a:pt x="292" y="11"/>
                    <a:pt x="290" y="13"/>
                    <a:pt x="287" y="14"/>
                  </a:cubicBezTo>
                  <a:cubicBezTo>
                    <a:pt x="273" y="15"/>
                    <a:pt x="259" y="18"/>
                    <a:pt x="246" y="22"/>
                  </a:cubicBezTo>
                  <a:cubicBezTo>
                    <a:pt x="246" y="22"/>
                    <a:pt x="245" y="22"/>
                    <a:pt x="245" y="22"/>
                  </a:cubicBezTo>
                  <a:close/>
                  <a:moveTo>
                    <a:pt x="371" y="14"/>
                  </a:moveTo>
                  <a:cubicBezTo>
                    <a:pt x="370" y="14"/>
                    <a:pt x="370" y="14"/>
                    <a:pt x="370" y="14"/>
                  </a:cubicBezTo>
                  <a:cubicBezTo>
                    <a:pt x="356" y="12"/>
                    <a:pt x="343" y="11"/>
                    <a:pt x="329" y="11"/>
                  </a:cubicBezTo>
                  <a:cubicBezTo>
                    <a:pt x="328" y="11"/>
                    <a:pt x="328" y="11"/>
                    <a:pt x="328" y="11"/>
                  </a:cubicBezTo>
                  <a:cubicBezTo>
                    <a:pt x="325" y="11"/>
                    <a:pt x="323" y="9"/>
                    <a:pt x="323" y="6"/>
                  </a:cubicBezTo>
                  <a:cubicBezTo>
                    <a:pt x="323" y="3"/>
                    <a:pt x="325" y="0"/>
                    <a:pt x="328" y="0"/>
                  </a:cubicBezTo>
                  <a:cubicBezTo>
                    <a:pt x="329" y="0"/>
                    <a:pt x="329" y="0"/>
                    <a:pt x="329" y="0"/>
                  </a:cubicBezTo>
                  <a:cubicBezTo>
                    <a:pt x="343" y="0"/>
                    <a:pt x="357" y="1"/>
                    <a:pt x="371" y="3"/>
                  </a:cubicBezTo>
                  <a:cubicBezTo>
                    <a:pt x="374" y="3"/>
                    <a:pt x="376" y="6"/>
                    <a:pt x="376" y="9"/>
                  </a:cubicBezTo>
                  <a:cubicBezTo>
                    <a:pt x="375" y="12"/>
                    <a:pt x="373" y="14"/>
                    <a:pt x="371" y="14"/>
                  </a:cubicBezTo>
                  <a:close/>
                </a:path>
              </a:pathLst>
            </a:custGeom>
            <a:grpFill/>
            <a:ln>
              <a:noFill/>
            </a:ln>
            <a:extLst/>
          </p:spPr>
          <p:txBody>
            <a:bodyPr/>
            <a:lstStyle/>
            <a:p>
              <a:pPr eaLnBrk="1" fontAlgn="auto" hangingPunct="1">
                <a:spcBef>
                  <a:spcPts val="0"/>
                </a:spcBef>
                <a:spcAft>
                  <a:spcPts val="0"/>
                </a:spcAft>
                <a:defRPr/>
              </a:pPr>
              <a:endParaRPr lang="en-US">
                <a:latin typeface="+mn-lt"/>
              </a:endParaRPr>
            </a:p>
          </p:txBody>
        </p:sp>
      </p:grpSp>
      <p:sp>
        <p:nvSpPr>
          <p:cNvPr id="8" name="Rectangle 7"/>
          <p:cNvSpPr/>
          <p:nvPr/>
        </p:nvSpPr>
        <p:spPr>
          <a:xfrm>
            <a:off x="-1087437" y="384230"/>
            <a:ext cx="3171825" cy="1015663"/>
          </a:xfrm>
          <a:prstGeom prst="rect">
            <a:avLst/>
          </a:prstGeom>
        </p:spPr>
        <p:txBody>
          <a:bodyPr>
            <a:spAutoFit/>
          </a:bodyPr>
          <a:lstStyle/>
          <a:p>
            <a:pPr lvl="1" algn="r">
              <a:defRPr/>
            </a:pPr>
            <a:r>
              <a:rPr lang="en-US" sz="3000" dirty="0" smtClean="0">
                <a:latin typeface="Lato" panose="020F0502020204030203" pitchFamily="34" charset="0"/>
              </a:rPr>
              <a:t>Firmware Design</a:t>
            </a:r>
            <a:endParaRPr lang="en-US" sz="3000" dirty="0">
              <a:latin typeface="Lato" panose="020F0502020204030203" pitchFamily="34" charset="0"/>
            </a:endParaRPr>
          </a:p>
        </p:txBody>
      </p:sp>
    </p:spTree>
    <p:extLst>
      <p:ext uri="{BB962C8B-B14F-4D97-AF65-F5344CB8AC3E}">
        <p14:creationId xmlns:p14="http://schemas.microsoft.com/office/powerpoint/2010/main" val="168732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2" presetClass="entr" presetSubtype="2"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5"/>
          <p:cNvSpPr txBox="1">
            <a:spLocks/>
          </p:cNvSpPr>
          <p:nvPr/>
        </p:nvSpPr>
        <p:spPr bwMode="auto">
          <a:xfrm>
            <a:off x="1981200" y="595313"/>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4000" b="1" dirty="0" smtClean="0">
                <a:latin typeface="Roboto" pitchFamily="2" charset="0"/>
                <a:ea typeface="Roboto" pitchFamily="2" charset="0"/>
                <a:cs typeface="Roboto" pitchFamily="2" charset="0"/>
              </a:rPr>
              <a:t>V. </a:t>
            </a:r>
            <a:r>
              <a:rPr lang="en-US" altLang="en-US" sz="3200" dirty="0" smtClean="0">
                <a:latin typeface="Roboto" pitchFamily="2" charset="0"/>
                <a:ea typeface="Roboto" pitchFamily="2" charset="0"/>
                <a:cs typeface="Roboto" pitchFamily="2" charset="0"/>
              </a:rPr>
              <a:t>IMPLEMENT</a:t>
            </a:r>
            <a:endParaRPr lang="en-US" altLang="en-US" sz="3200" dirty="0"/>
          </a:p>
        </p:txBody>
      </p:sp>
      <p:grpSp>
        <p:nvGrpSpPr>
          <p:cNvPr id="4" name="Group 3"/>
          <p:cNvGrpSpPr>
            <a:grpSpLocks/>
          </p:cNvGrpSpPr>
          <p:nvPr/>
        </p:nvGrpSpPr>
        <p:grpSpPr bwMode="auto">
          <a:xfrm>
            <a:off x="1768475" y="2973388"/>
            <a:ext cx="4200525" cy="2603500"/>
            <a:chOff x="1768196" y="2973290"/>
            <a:chExt cx="4200450" cy="2603148"/>
          </a:xfrm>
        </p:grpSpPr>
        <p:sp>
          <p:nvSpPr>
            <p:cNvPr id="569" name="Oval 34"/>
            <p:cNvSpPr>
              <a:spLocks noChangeArrowheads="1"/>
            </p:cNvSpPr>
            <p:nvPr/>
          </p:nvSpPr>
          <p:spPr bwMode="auto">
            <a:xfrm>
              <a:off x="1768196" y="3805028"/>
              <a:ext cx="14288" cy="177141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570" name="Oval 35"/>
            <p:cNvSpPr>
              <a:spLocks noChangeArrowheads="1"/>
            </p:cNvSpPr>
            <p:nvPr/>
          </p:nvSpPr>
          <p:spPr bwMode="auto">
            <a:xfrm>
              <a:off x="3347731" y="4741526"/>
              <a:ext cx="11112" cy="83491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571" name="Oval 36"/>
            <p:cNvSpPr>
              <a:spLocks noChangeArrowheads="1"/>
            </p:cNvSpPr>
            <p:nvPr/>
          </p:nvSpPr>
          <p:spPr bwMode="auto">
            <a:xfrm>
              <a:off x="5344770" y="2973290"/>
              <a:ext cx="11112" cy="260314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572" name="Oval 37"/>
            <p:cNvSpPr>
              <a:spLocks noChangeArrowheads="1"/>
            </p:cNvSpPr>
            <p:nvPr/>
          </p:nvSpPr>
          <p:spPr bwMode="auto">
            <a:xfrm>
              <a:off x="5955946" y="3192335"/>
              <a:ext cx="12700" cy="238410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3" name="Group 2"/>
          <p:cNvGrpSpPr>
            <a:grpSpLocks/>
          </p:cNvGrpSpPr>
          <p:nvPr/>
        </p:nvGrpSpPr>
        <p:grpSpPr bwMode="auto">
          <a:xfrm>
            <a:off x="1509713" y="2003425"/>
            <a:ext cx="4914900" cy="3575050"/>
            <a:chOff x="1509206" y="2003585"/>
            <a:chExt cx="4914780" cy="3575262"/>
          </a:xfrm>
        </p:grpSpPr>
        <p:sp>
          <p:nvSpPr>
            <p:cNvPr id="60432" name="Oval 6"/>
            <p:cNvSpPr>
              <a:spLocks noChangeArrowheads="1"/>
            </p:cNvSpPr>
            <p:nvPr/>
          </p:nvSpPr>
          <p:spPr bwMode="auto">
            <a:xfrm>
              <a:off x="1526071" y="5570414"/>
              <a:ext cx="4881051" cy="8433"/>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33" name="Oval 7"/>
            <p:cNvSpPr>
              <a:spLocks noChangeArrowheads="1"/>
            </p:cNvSpPr>
            <p:nvPr/>
          </p:nvSpPr>
          <p:spPr bwMode="auto">
            <a:xfrm>
              <a:off x="1526071" y="5245172"/>
              <a:ext cx="4881051" cy="9637"/>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34" name="Oval 8"/>
            <p:cNvSpPr>
              <a:spLocks noChangeArrowheads="1"/>
            </p:cNvSpPr>
            <p:nvPr/>
          </p:nvSpPr>
          <p:spPr bwMode="auto">
            <a:xfrm>
              <a:off x="1526071" y="4923543"/>
              <a:ext cx="4881051" cy="6023"/>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35" name="Oval 9"/>
            <p:cNvSpPr>
              <a:spLocks noChangeArrowheads="1"/>
            </p:cNvSpPr>
            <p:nvPr/>
          </p:nvSpPr>
          <p:spPr bwMode="auto">
            <a:xfrm>
              <a:off x="1526071" y="4598300"/>
              <a:ext cx="4881051" cy="8433"/>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36" name="Oval 10"/>
            <p:cNvSpPr>
              <a:spLocks noChangeArrowheads="1"/>
            </p:cNvSpPr>
            <p:nvPr/>
          </p:nvSpPr>
          <p:spPr bwMode="auto">
            <a:xfrm>
              <a:off x="1526071" y="4273057"/>
              <a:ext cx="4881051" cy="8433"/>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37" name="Oval 11"/>
            <p:cNvSpPr>
              <a:spLocks noChangeArrowheads="1"/>
            </p:cNvSpPr>
            <p:nvPr/>
          </p:nvSpPr>
          <p:spPr bwMode="auto">
            <a:xfrm>
              <a:off x="1526071" y="3951428"/>
              <a:ext cx="4881051" cy="6023"/>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38" name="Oval 12"/>
            <p:cNvSpPr>
              <a:spLocks noChangeArrowheads="1"/>
            </p:cNvSpPr>
            <p:nvPr/>
          </p:nvSpPr>
          <p:spPr bwMode="auto">
            <a:xfrm>
              <a:off x="1526071" y="3626185"/>
              <a:ext cx="4881051" cy="8433"/>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39" name="Oval 13"/>
            <p:cNvSpPr>
              <a:spLocks noChangeArrowheads="1"/>
            </p:cNvSpPr>
            <p:nvPr/>
          </p:nvSpPr>
          <p:spPr bwMode="auto">
            <a:xfrm>
              <a:off x="1526071" y="3300942"/>
              <a:ext cx="4881051" cy="8433"/>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0" name="Oval 14"/>
            <p:cNvSpPr>
              <a:spLocks noChangeArrowheads="1"/>
            </p:cNvSpPr>
            <p:nvPr/>
          </p:nvSpPr>
          <p:spPr bwMode="auto">
            <a:xfrm>
              <a:off x="1526071" y="2975699"/>
              <a:ext cx="4881051" cy="9637"/>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1" name="Oval 15"/>
            <p:cNvSpPr>
              <a:spLocks noChangeArrowheads="1"/>
            </p:cNvSpPr>
            <p:nvPr/>
          </p:nvSpPr>
          <p:spPr bwMode="auto">
            <a:xfrm>
              <a:off x="1526071" y="2654071"/>
              <a:ext cx="4881051" cy="6023"/>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2" name="Oval 16"/>
            <p:cNvSpPr>
              <a:spLocks noChangeArrowheads="1"/>
            </p:cNvSpPr>
            <p:nvPr/>
          </p:nvSpPr>
          <p:spPr bwMode="auto">
            <a:xfrm>
              <a:off x="1526071" y="2328828"/>
              <a:ext cx="4881051" cy="8433"/>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3" name="Oval 17"/>
            <p:cNvSpPr>
              <a:spLocks noChangeArrowheads="1"/>
            </p:cNvSpPr>
            <p:nvPr/>
          </p:nvSpPr>
          <p:spPr bwMode="auto">
            <a:xfrm>
              <a:off x="1526071" y="2003585"/>
              <a:ext cx="4881051" cy="9637"/>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4" name="Oval 18"/>
            <p:cNvSpPr>
              <a:spLocks noChangeArrowheads="1"/>
            </p:cNvSpPr>
            <p:nvPr/>
          </p:nvSpPr>
          <p:spPr bwMode="auto">
            <a:xfrm>
              <a:off x="1509206" y="2007198"/>
              <a:ext cx="12046"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5" name="Oval 19"/>
            <p:cNvSpPr>
              <a:spLocks noChangeArrowheads="1"/>
            </p:cNvSpPr>
            <p:nvPr/>
          </p:nvSpPr>
          <p:spPr bwMode="auto">
            <a:xfrm>
              <a:off x="1953704" y="2007198"/>
              <a:ext cx="12046"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6" name="Oval 20"/>
            <p:cNvSpPr>
              <a:spLocks noChangeArrowheads="1"/>
            </p:cNvSpPr>
            <p:nvPr/>
          </p:nvSpPr>
          <p:spPr bwMode="auto">
            <a:xfrm>
              <a:off x="2400612" y="2007198"/>
              <a:ext cx="12046"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7" name="Oval 21"/>
            <p:cNvSpPr>
              <a:spLocks noChangeArrowheads="1"/>
            </p:cNvSpPr>
            <p:nvPr/>
          </p:nvSpPr>
          <p:spPr bwMode="auto">
            <a:xfrm>
              <a:off x="2845111" y="2007198"/>
              <a:ext cx="12046"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8" name="Oval 22"/>
            <p:cNvSpPr>
              <a:spLocks noChangeArrowheads="1"/>
            </p:cNvSpPr>
            <p:nvPr/>
          </p:nvSpPr>
          <p:spPr bwMode="auto">
            <a:xfrm>
              <a:off x="3293223" y="2007198"/>
              <a:ext cx="10842"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49" name="Oval 23"/>
            <p:cNvSpPr>
              <a:spLocks noChangeArrowheads="1"/>
            </p:cNvSpPr>
            <p:nvPr/>
          </p:nvSpPr>
          <p:spPr bwMode="auto">
            <a:xfrm>
              <a:off x="3737722" y="2007198"/>
              <a:ext cx="10842"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50" name="Oval 24"/>
            <p:cNvSpPr>
              <a:spLocks noChangeArrowheads="1"/>
            </p:cNvSpPr>
            <p:nvPr/>
          </p:nvSpPr>
          <p:spPr bwMode="auto">
            <a:xfrm>
              <a:off x="4184629" y="2007198"/>
              <a:ext cx="10842"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51" name="Oval 25"/>
            <p:cNvSpPr>
              <a:spLocks noChangeArrowheads="1"/>
            </p:cNvSpPr>
            <p:nvPr/>
          </p:nvSpPr>
          <p:spPr bwMode="auto">
            <a:xfrm>
              <a:off x="4629128" y="2007198"/>
              <a:ext cx="10842"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52" name="Oval 26"/>
            <p:cNvSpPr>
              <a:spLocks noChangeArrowheads="1"/>
            </p:cNvSpPr>
            <p:nvPr/>
          </p:nvSpPr>
          <p:spPr bwMode="auto">
            <a:xfrm>
              <a:off x="5076035" y="2007198"/>
              <a:ext cx="8433"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53" name="Oval 27"/>
            <p:cNvSpPr>
              <a:spLocks noChangeArrowheads="1"/>
            </p:cNvSpPr>
            <p:nvPr/>
          </p:nvSpPr>
          <p:spPr bwMode="auto">
            <a:xfrm>
              <a:off x="5520534" y="2007198"/>
              <a:ext cx="12046"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54" name="Oval 28"/>
            <p:cNvSpPr>
              <a:spLocks noChangeArrowheads="1"/>
            </p:cNvSpPr>
            <p:nvPr/>
          </p:nvSpPr>
          <p:spPr bwMode="auto">
            <a:xfrm>
              <a:off x="5968646" y="2007198"/>
              <a:ext cx="8433"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55" name="Oval 29"/>
            <p:cNvSpPr>
              <a:spLocks noChangeArrowheads="1"/>
            </p:cNvSpPr>
            <p:nvPr/>
          </p:nvSpPr>
          <p:spPr bwMode="auto">
            <a:xfrm>
              <a:off x="6411940" y="2007198"/>
              <a:ext cx="12046" cy="3569239"/>
            </a:xfrm>
            <a:prstGeom prst="ellipse">
              <a:avLst/>
            </a:pr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60456" name="Freeform 38"/>
            <p:cNvSpPr>
              <a:spLocks/>
            </p:cNvSpPr>
            <p:nvPr/>
          </p:nvSpPr>
          <p:spPr bwMode="auto">
            <a:xfrm>
              <a:off x="3253471" y="4105617"/>
              <a:ext cx="509547" cy="450522"/>
            </a:xfrm>
            <a:custGeom>
              <a:avLst/>
              <a:gdLst>
                <a:gd name="T0" fmla="*/ 0 w 179"/>
                <a:gd name="T1" fmla="*/ 130086802 h 158"/>
                <a:gd name="T2" fmla="*/ 575335496 w 179"/>
                <a:gd name="T3" fmla="*/ 926877730 h 158"/>
                <a:gd name="T4" fmla="*/ 1239807557 w 179"/>
                <a:gd name="T5" fmla="*/ 1276491356 h 158"/>
                <a:gd name="T6" fmla="*/ 656367702 w 179"/>
                <a:gd name="T7" fmla="*/ 601657874 h 158"/>
                <a:gd name="T8" fmla="*/ 113446797 w 179"/>
                <a:gd name="T9" fmla="*/ 0 h 158"/>
                <a:gd name="T10" fmla="*/ 0 w 179"/>
                <a:gd name="T11" fmla="*/ 130086802 h 1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9" h="158">
                  <a:moveTo>
                    <a:pt x="0" y="16"/>
                  </a:moveTo>
                  <a:cubicBezTo>
                    <a:pt x="0" y="16"/>
                    <a:pt x="45" y="84"/>
                    <a:pt x="71" y="114"/>
                  </a:cubicBezTo>
                  <a:cubicBezTo>
                    <a:pt x="98" y="145"/>
                    <a:pt x="127" y="155"/>
                    <a:pt x="153" y="157"/>
                  </a:cubicBezTo>
                  <a:cubicBezTo>
                    <a:pt x="179" y="158"/>
                    <a:pt x="81" y="74"/>
                    <a:pt x="81" y="74"/>
                  </a:cubicBezTo>
                  <a:cubicBezTo>
                    <a:pt x="14" y="0"/>
                    <a:pt x="14" y="0"/>
                    <a:pt x="14" y="0"/>
                  </a:cubicBezTo>
                  <a:lnTo>
                    <a:pt x="0" y="16"/>
                  </a:lnTo>
                  <a:close/>
                </a:path>
              </a:pathLst>
            </a:custGeom>
            <a:solidFill>
              <a:srgbClr val="8760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57" name="Freeform 39"/>
            <p:cNvSpPr>
              <a:spLocks/>
            </p:cNvSpPr>
            <p:nvPr/>
          </p:nvSpPr>
          <p:spPr bwMode="auto">
            <a:xfrm>
              <a:off x="2216308" y="4164643"/>
              <a:ext cx="404747" cy="333675"/>
            </a:xfrm>
            <a:custGeom>
              <a:avLst/>
              <a:gdLst>
                <a:gd name="T0" fmla="*/ 81242984 w 142"/>
                <a:gd name="T1" fmla="*/ 32534738 h 117"/>
                <a:gd name="T2" fmla="*/ 24373180 w 142"/>
                <a:gd name="T3" fmla="*/ 65066625 h 117"/>
                <a:gd name="T4" fmla="*/ 633702687 w 142"/>
                <a:gd name="T5" fmla="*/ 683212396 h 117"/>
                <a:gd name="T6" fmla="*/ 1072419931 w 142"/>
                <a:gd name="T7" fmla="*/ 951615433 h 117"/>
                <a:gd name="T8" fmla="*/ 1104916555 w 142"/>
                <a:gd name="T9" fmla="*/ 862147754 h 117"/>
                <a:gd name="T10" fmla="*/ 81242984 w 142"/>
                <a:gd name="T11" fmla="*/ 32534738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2" h="117">
                  <a:moveTo>
                    <a:pt x="10" y="4"/>
                  </a:moveTo>
                  <a:cubicBezTo>
                    <a:pt x="10" y="4"/>
                    <a:pt x="0" y="0"/>
                    <a:pt x="3" y="8"/>
                  </a:cubicBezTo>
                  <a:cubicBezTo>
                    <a:pt x="7" y="15"/>
                    <a:pt x="50" y="62"/>
                    <a:pt x="78" y="84"/>
                  </a:cubicBezTo>
                  <a:cubicBezTo>
                    <a:pt x="105" y="105"/>
                    <a:pt x="132" y="117"/>
                    <a:pt x="132" y="117"/>
                  </a:cubicBezTo>
                  <a:cubicBezTo>
                    <a:pt x="132" y="117"/>
                    <a:pt x="142" y="111"/>
                    <a:pt x="136" y="106"/>
                  </a:cubicBezTo>
                  <a:cubicBezTo>
                    <a:pt x="131" y="101"/>
                    <a:pt x="10" y="4"/>
                    <a:pt x="10" y="4"/>
                  </a:cubicBez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58" name="Freeform 40"/>
            <p:cNvSpPr>
              <a:spLocks/>
            </p:cNvSpPr>
            <p:nvPr/>
          </p:nvSpPr>
          <p:spPr bwMode="auto">
            <a:xfrm>
              <a:off x="2642737" y="4510364"/>
              <a:ext cx="548095" cy="154189"/>
            </a:xfrm>
            <a:custGeom>
              <a:avLst/>
              <a:gdLst>
                <a:gd name="T0" fmla="*/ 1556475614 w 192"/>
                <a:gd name="T1" fmla="*/ 277203268 h 54"/>
                <a:gd name="T2" fmla="*/ 1556475614 w 192"/>
                <a:gd name="T3" fmla="*/ 309814242 h 54"/>
                <a:gd name="T4" fmla="*/ 1564625672 w 192"/>
                <a:gd name="T5" fmla="*/ 342428071 h 54"/>
                <a:gd name="T6" fmla="*/ 1303855202 w 192"/>
                <a:gd name="T7" fmla="*/ 432111817 h 54"/>
                <a:gd name="T8" fmla="*/ 220025887 w 192"/>
                <a:gd name="T9" fmla="*/ 163060578 h 54"/>
                <a:gd name="T10" fmla="*/ 73341962 w 192"/>
                <a:gd name="T11" fmla="*/ 16306914 h 54"/>
                <a:gd name="T12" fmla="*/ 1556475614 w 192"/>
                <a:gd name="T13" fmla="*/ 277203268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2" h="54">
                  <a:moveTo>
                    <a:pt x="191" y="34"/>
                  </a:moveTo>
                  <a:cubicBezTo>
                    <a:pt x="191" y="34"/>
                    <a:pt x="191" y="36"/>
                    <a:pt x="191" y="38"/>
                  </a:cubicBezTo>
                  <a:cubicBezTo>
                    <a:pt x="191" y="39"/>
                    <a:pt x="192" y="41"/>
                    <a:pt x="192" y="42"/>
                  </a:cubicBezTo>
                  <a:cubicBezTo>
                    <a:pt x="192" y="46"/>
                    <a:pt x="187" y="54"/>
                    <a:pt x="160" y="53"/>
                  </a:cubicBezTo>
                  <a:cubicBezTo>
                    <a:pt x="134" y="53"/>
                    <a:pt x="57" y="35"/>
                    <a:pt x="27" y="20"/>
                  </a:cubicBezTo>
                  <a:cubicBezTo>
                    <a:pt x="2" y="8"/>
                    <a:pt x="0" y="0"/>
                    <a:pt x="9" y="2"/>
                  </a:cubicBezTo>
                  <a:cubicBezTo>
                    <a:pt x="17" y="4"/>
                    <a:pt x="191" y="34"/>
                    <a:pt x="191" y="34"/>
                  </a:cubicBez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59" name="Freeform 41"/>
            <p:cNvSpPr>
              <a:spLocks/>
            </p:cNvSpPr>
            <p:nvPr/>
          </p:nvSpPr>
          <p:spPr bwMode="auto">
            <a:xfrm>
              <a:off x="3691947" y="3780374"/>
              <a:ext cx="113233" cy="60230"/>
            </a:xfrm>
            <a:custGeom>
              <a:avLst/>
              <a:gdLst>
                <a:gd name="T0" fmla="*/ 136230622 w 40"/>
                <a:gd name="T1" fmla="*/ 0 h 21"/>
                <a:gd name="T2" fmla="*/ 72120929 w 40"/>
                <a:gd name="T3" fmla="*/ 74034142 h 21"/>
                <a:gd name="T4" fmla="*/ 64109694 w 40"/>
                <a:gd name="T5" fmla="*/ 172745376 h 21"/>
                <a:gd name="T6" fmla="*/ 216365616 w 40"/>
                <a:gd name="T7" fmla="*/ 98711234 h 21"/>
                <a:gd name="T8" fmla="*/ 320542807 w 40"/>
                <a:gd name="T9" fmla="*/ 49357051 h 21"/>
                <a:gd name="T10" fmla="*/ 136230622 w 40"/>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21">
                  <a:moveTo>
                    <a:pt x="17" y="0"/>
                  </a:moveTo>
                  <a:cubicBezTo>
                    <a:pt x="17" y="0"/>
                    <a:pt x="12" y="6"/>
                    <a:pt x="9" y="9"/>
                  </a:cubicBezTo>
                  <a:cubicBezTo>
                    <a:pt x="6" y="12"/>
                    <a:pt x="0" y="20"/>
                    <a:pt x="8" y="21"/>
                  </a:cubicBezTo>
                  <a:cubicBezTo>
                    <a:pt x="15" y="21"/>
                    <a:pt x="23" y="14"/>
                    <a:pt x="27" y="12"/>
                  </a:cubicBezTo>
                  <a:cubicBezTo>
                    <a:pt x="31" y="9"/>
                    <a:pt x="40" y="6"/>
                    <a:pt x="40" y="6"/>
                  </a:cubicBezTo>
                  <a:lnTo>
                    <a:pt x="17" y="0"/>
                  </a:lnTo>
                  <a:close/>
                </a:path>
              </a:pathLst>
            </a:custGeom>
            <a:solidFill>
              <a:srgbClr val="EDB0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0" name="Freeform 42"/>
            <p:cNvSpPr>
              <a:spLocks/>
            </p:cNvSpPr>
            <p:nvPr/>
          </p:nvSpPr>
          <p:spPr bwMode="auto">
            <a:xfrm>
              <a:off x="3554622" y="3674369"/>
              <a:ext cx="336085" cy="179486"/>
            </a:xfrm>
            <a:custGeom>
              <a:avLst/>
              <a:gdLst>
                <a:gd name="T0" fmla="*/ 957229892 w 118"/>
                <a:gd name="T1" fmla="*/ 235385918 h 63"/>
                <a:gd name="T2" fmla="*/ 616522299 w 118"/>
                <a:gd name="T3" fmla="*/ 40583779 h 63"/>
                <a:gd name="T4" fmla="*/ 340707593 w 118"/>
                <a:gd name="T5" fmla="*/ 48700535 h 63"/>
                <a:gd name="T6" fmla="*/ 89233416 w 118"/>
                <a:gd name="T7" fmla="*/ 284083603 h 63"/>
                <a:gd name="T8" fmla="*/ 40560902 w 118"/>
                <a:gd name="T9" fmla="*/ 438301963 h 63"/>
                <a:gd name="T10" fmla="*/ 146017540 w 118"/>
                <a:gd name="T11" fmla="*/ 422068451 h 63"/>
                <a:gd name="T12" fmla="*/ 267700247 w 118"/>
                <a:gd name="T13" fmla="*/ 259733336 h 63"/>
                <a:gd name="T14" fmla="*/ 486727981 w 118"/>
                <a:gd name="T15" fmla="*/ 284083603 h 63"/>
                <a:gd name="T16" fmla="*/ 705752866 w 118"/>
                <a:gd name="T17" fmla="*/ 389601428 h 63"/>
                <a:gd name="T18" fmla="*/ 835547184 w 118"/>
                <a:gd name="T19" fmla="*/ 389601428 h 63"/>
                <a:gd name="T20" fmla="*/ 957229892 w 118"/>
                <a:gd name="T21" fmla="*/ 235385918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 h="63">
                  <a:moveTo>
                    <a:pt x="118" y="29"/>
                  </a:moveTo>
                  <a:cubicBezTo>
                    <a:pt x="118" y="29"/>
                    <a:pt x="93" y="10"/>
                    <a:pt x="76" y="5"/>
                  </a:cubicBezTo>
                  <a:cubicBezTo>
                    <a:pt x="60" y="0"/>
                    <a:pt x="55" y="0"/>
                    <a:pt x="42" y="6"/>
                  </a:cubicBezTo>
                  <a:cubicBezTo>
                    <a:pt x="30" y="12"/>
                    <a:pt x="21" y="24"/>
                    <a:pt x="11" y="35"/>
                  </a:cubicBezTo>
                  <a:cubicBezTo>
                    <a:pt x="5" y="42"/>
                    <a:pt x="10" y="44"/>
                    <a:pt x="5" y="54"/>
                  </a:cubicBezTo>
                  <a:cubicBezTo>
                    <a:pt x="0" y="63"/>
                    <a:pt x="12" y="63"/>
                    <a:pt x="18" y="52"/>
                  </a:cubicBezTo>
                  <a:cubicBezTo>
                    <a:pt x="18" y="52"/>
                    <a:pt x="23" y="39"/>
                    <a:pt x="33" y="32"/>
                  </a:cubicBezTo>
                  <a:cubicBezTo>
                    <a:pt x="43" y="26"/>
                    <a:pt x="52" y="28"/>
                    <a:pt x="60" y="35"/>
                  </a:cubicBezTo>
                  <a:cubicBezTo>
                    <a:pt x="68" y="42"/>
                    <a:pt x="75" y="48"/>
                    <a:pt x="87" y="48"/>
                  </a:cubicBezTo>
                  <a:cubicBezTo>
                    <a:pt x="95" y="48"/>
                    <a:pt x="100" y="45"/>
                    <a:pt x="103" y="48"/>
                  </a:cubicBezTo>
                  <a:cubicBezTo>
                    <a:pt x="106" y="50"/>
                    <a:pt x="118" y="29"/>
                    <a:pt x="118" y="29"/>
                  </a:cubicBez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1" name="Freeform 43"/>
            <p:cNvSpPr>
              <a:spLocks/>
            </p:cNvSpPr>
            <p:nvPr/>
          </p:nvSpPr>
          <p:spPr bwMode="auto">
            <a:xfrm>
              <a:off x="3617261" y="3694848"/>
              <a:ext cx="137325" cy="177077"/>
            </a:xfrm>
            <a:custGeom>
              <a:avLst/>
              <a:gdLst>
                <a:gd name="T0" fmla="*/ 196440552 w 48"/>
                <a:gd name="T1" fmla="*/ 65258587 h 62"/>
                <a:gd name="T2" fmla="*/ 32740569 w 48"/>
                <a:gd name="T3" fmla="*/ 228400769 h 62"/>
                <a:gd name="T4" fmla="*/ 8185142 w 48"/>
                <a:gd name="T5" fmla="*/ 350758120 h 62"/>
                <a:gd name="T6" fmla="*/ 73663419 w 48"/>
                <a:gd name="T7" fmla="*/ 416016707 h 62"/>
                <a:gd name="T8" fmla="*/ 196440552 w 48"/>
                <a:gd name="T9" fmla="*/ 187615938 h 62"/>
                <a:gd name="T10" fmla="*/ 327399966 w 48"/>
                <a:gd name="T11" fmla="*/ 130514317 h 62"/>
                <a:gd name="T12" fmla="*/ 196440552 w 48"/>
                <a:gd name="T13" fmla="*/ 65258587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62">
                  <a:moveTo>
                    <a:pt x="24" y="8"/>
                  </a:moveTo>
                  <a:cubicBezTo>
                    <a:pt x="17" y="11"/>
                    <a:pt x="8" y="22"/>
                    <a:pt x="4" y="28"/>
                  </a:cubicBezTo>
                  <a:cubicBezTo>
                    <a:pt x="0" y="33"/>
                    <a:pt x="1" y="37"/>
                    <a:pt x="1" y="43"/>
                  </a:cubicBezTo>
                  <a:cubicBezTo>
                    <a:pt x="0" y="49"/>
                    <a:pt x="3" y="62"/>
                    <a:pt x="9" y="51"/>
                  </a:cubicBezTo>
                  <a:cubicBezTo>
                    <a:pt x="15" y="41"/>
                    <a:pt x="19" y="28"/>
                    <a:pt x="24" y="23"/>
                  </a:cubicBezTo>
                  <a:cubicBezTo>
                    <a:pt x="28" y="18"/>
                    <a:pt x="32" y="15"/>
                    <a:pt x="40" y="16"/>
                  </a:cubicBezTo>
                  <a:cubicBezTo>
                    <a:pt x="48" y="18"/>
                    <a:pt x="44" y="0"/>
                    <a:pt x="24" y="8"/>
                  </a:cubicBez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2" name="Freeform 44"/>
            <p:cNvSpPr>
              <a:spLocks/>
            </p:cNvSpPr>
            <p:nvPr/>
          </p:nvSpPr>
          <p:spPr bwMode="auto">
            <a:xfrm>
              <a:off x="3508847" y="3692439"/>
              <a:ext cx="233693" cy="116847"/>
            </a:xfrm>
            <a:custGeom>
              <a:avLst/>
              <a:gdLst>
                <a:gd name="T0" fmla="*/ 503565666 w 82"/>
                <a:gd name="T1" fmla="*/ 0 h 41"/>
                <a:gd name="T2" fmla="*/ 284270435 w 82"/>
                <a:gd name="T3" fmla="*/ 64975482 h 41"/>
                <a:gd name="T4" fmla="*/ 40611284 w 82"/>
                <a:gd name="T5" fmla="*/ 243663044 h 41"/>
                <a:gd name="T6" fmla="*/ 113708744 w 82"/>
                <a:gd name="T7" fmla="*/ 276152210 h 41"/>
                <a:gd name="T8" fmla="*/ 308637205 w 82"/>
                <a:gd name="T9" fmla="*/ 154320688 h 41"/>
                <a:gd name="T10" fmla="*/ 503565666 w 82"/>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 h="41">
                  <a:moveTo>
                    <a:pt x="62" y="0"/>
                  </a:moveTo>
                  <a:cubicBezTo>
                    <a:pt x="62" y="0"/>
                    <a:pt x="45" y="3"/>
                    <a:pt x="35" y="8"/>
                  </a:cubicBezTo>
                  <a:cubicBezTo>
                    <a:pt x="24" y="14"/>
                    <a:pt x="10" y="21"/>
                    <a:pt x="5" y="30"/>
                  </a:cubicBezTo>
                  <a:cubicBezTo>
                    <a:pt x="0" y="39"/>
                    <a:pt x="8" y="41"/>
                    <a:pt x="14" y="34"/>
                  </a:cubicBezTo>
                  <a:cubicBezTo>
                    <a:pt x="20" y="27"/>
                    <a:pt x="30" y="22"/>
                    <a:pt x="38" y="19"/>
                  </a:cubicBezTo>
                  <a:cubicBezTo>
                    <a:pt x="47" y="17"/>
                    <a:pt x="82" y="0"/>
                    <a:pt x="62" y="0"/>
                  </a:cubicBez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3" name="Freeform 45"/>
            <p:cNvSpPr>
              <a:spLocks/>
            </p:cNvSpPr>
            <p:nvPr/>
          </p:nvSpPr>
          <p:spPr bwMode="auto">
            <a:xfrm>
              <a:off x="3694356" y="3680393"/>
              <a:ext cx="193941" cy="122870"/>
            </a:xfrm>
            <a:custGeom>
              <a:avLst/>
              <a:gdLst>
                <a:gd name="T0" fmla="*/ 553133992 w 68"/>
                <a:gd name="T1" fmla="*/ 212287928 h 43"/>
                <a:gd name="T2" fmla="*/ 317238991 w 68"/>
                <a:gd name="T3" fmla="*/ 65321121 h 43"/>
                <a:gd name="T4" fmla="*/ 89478103 w 68"/>
                <a:gd name="T5" fmla="*/ 16330280 h 43"/>
                <a:gd name="T6" fmla="*/ 81343989 w 68"/>
                <a:gd name="T7" fmla="*/ 40824272 h 43"/>
                <a:gd name="T8" fmla="*/ 24402341 w 68"/>
                <a:gd name="T9" fmla="*/ 81648544 h 43"/>
                <a:gd name="T10" fmla="*/ 24402341 w 68"/>
                <a:gd name="T11" fmla="*/ 122475673 h 43"/>
                <a:gd name="T12" fmla="*/ 113880444 w 68"/>
                <a:gd name="T13" fmla="*/ 244948489 h 43"/>
                <a:gd name="T14" fmla="*/ 431119435 w 68"/>
                <a:gd name="T15" fmla="*/ 342930170 h 43"/>
                <a:gd name="T16" fmla="*/ 553133992 w 68"/>
                <a:gd name="T17" fmla="*/ 212287928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 h="43">
                  <a:moveTo>
                    <a:pt x="68" y="26"/>
                  </a:moveTo>
                  <a:cubicBezTo>
                    <a:pt x="68" y="26"/>
                    <a:pt x="55" y="16"/>
                    <a:pt x="39" y="8"/>
                  </a:cubicBezTo>
                  <a:cubicBezTo>
                    <a:pt x="23" y="0"/>
                    <a:pt x="9" y="1"/>
                    <a:pt x="11" y="2"/>
                  </a:cubicBezTo>
                  <a:cubicBezTo>
                    <a:pt x="12" y="3"/>
                    <a:pt x="13" y="5"/>
                    <a:pt x="10" y="5"/>
                  </a:cubicBezTo>
                  <a:cubicBezTo>
                    <a:pt x="8" y="6"/>
                    <a:pt x="3" y="8"/>
                    <a:pt x="3" y="10"/>
                  </a:cubicBezTo>
                  <a:cubicBezTo>
                    <a:pt x="4" y="12"/>
                    <a:pt x="6" y="15"/>
                    <a:pt x="3" y="15"/>
                  </a:cubicBezTo>
                  <a:cubicBezTo>
                    <a:pt x="0" y="16"/>
                    <a:pt x="8" y="25"/>
                    <a:pt x="14" y="30"/>
                  </a:cubicBezTo>
                  <a:cubicBezTo>
                    <a:pt x="19" y="35"/>
                    <a:pt x="36" y="43"/>
                    <a:pt x="53" y="42"/>
                  </a:cubicBezTo>
                  <a:lnTo>
                    <a:pt x="68" y="26"/>
                  </a:lnTo>
                  <a:close/>
                </a:path>
              </a:pathLst>
            </a:custGeom>
            <a:solidFill>
              <a:srgbClr val="F5C0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4" name="Freeform 46"/>
            <p:cNvSpPr>
              <a:spLocks/>
            </p:cNvSpPr>
            <p:nvPr/>
          </p:nvSpPr>
          <p:spPr bwMode="auto">
            <a:xfrm>
              <a:off x="3614852" y="3692439"/>
              <a:ext cx="87936" cy="156598"/>
            </a:xfrm>
            <a:custGeom>
              <a:avLst/>
              <a:gdLst>
                <a:gd name="T0" fmla="*/ 209211091 w 31"/>
                <a:gd name="T1" fmla="*/ 64854350 h 55"/>
                <a:gd name="T2" fmla="*/ 96559401 w 31"/>
                <a:gd name="T3" fmla="*/ 210775214 h 55"/>
                <a:gd name="T4" fmla="*/ 40232138 w 31"/>
                <a:gd name="T5" fmla="*/ 340483913 h 55"/>
                <a:gd name="T6" fmla="*/ 32187413 w 31"/>
                <a:gd name="T7" fmla="*/ 445871520 h 55"/>
                <a:gd name="T8" fmla="*/ 16092288 w 31"/>
                <a:gd name="T9" fmla="*/ 299950656 h 55"/>
                <a:gd name="T10" fmla="*/ 88511839 w 31"/>
                <a:gd name="T11" fmla="*/ 162135875 h 55"/>
                <a:gd name="T12" fmla="*/ 209211091 w 31"/>
                <a:gd name="T13" fmla="*/ 64854350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55">
                  <a:moveTo>
                    <a:pt x="26" y="8"/>
                  </a:moveTo>
                  <a:cubicBezTo>
                    <a:pt x="26" y="8"/>
                    <a:pt x="16" y="20"/>
                    <a:pt x="12" y="26"/>
                  </a:cubicBezTo>
                  <a:cubicBezTo>
                    <a:pt x="8" y="32"/>
                    <a:pt x="7" y="36"/>
                    <a:pt x="5" y="42"/>
                  </a:cubicBezTo>
                  <a:cubicBezTo>
                    <a:pt x="4" y="48"/>
                    <a:pt x="4" y="55"/>
                    <a:pt x="4" y="55"/>
                  </a:cubicBezTo>
                  <a:cubicBezTo>
                    <a:pt x="4" y="55"/>
                    <a:pt x="0" y="45"/>
                    <a:pt x="2" y="37"/>
                  </a:cubicBezTo>
                  <a:cubicBezTo>
                    <a:pt x="5" y="29"/>
                    <a:pt x="5" y="27"/>
                    <a:pt x="11" y="20"/>
                  </a:cubicBezTo>
                  <a:cubicBezTo>
                    <a:pt x="17" y="13"/>
                    <a:pt x="31" y="0"/>
                    <a:pt x="26" y="8"/>
                  </a:cubicBezTo>
                  <a:close/>
                </a:path>
              </a:pathLst>
            </a:custGeom>
            <a:solidFill>
              <a:srgbClr val="FFE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5" name="Freeform 47"/>
            <p:cNvSpPr>
              <a:spLocks/>
            </p:cNvSpPr>
            <p:nvPr/>
          </p:nvSpPr>
          <p:spPr bwMode="auto">
            <a:xfrm>
              <a:off x="3563054" y="3700870"/>
              <a:ext cx="112028" cy="142143"/>
            </a:xfrm>
            <a:custGeom>
              <a:avLst/>
              <a:gdLst>
                <a:gd name="T0" fmla="*/ 321801866 w 39"/>
                <a:gd name="T1" fmla="*/ 0 h 50"/>
                <a:gd name="T2" fmla="*/ 156776005 w 39"/>
                <a:gd name="T3" fmla="*/ 145471989 h 50"/>
                <a:gd name="T4" fmla="*/ 49507758 w 39"/>
                <a:gd name="T5" fmla="*/ 274782319 h 50"/>
                <a:gd name="T6" fmla="*/ 24755315 w 39"/>
                <a:gd name="T7" fmla="*/ 387928147 h 50"/>
                <a:gd name="T8" fmla="*/ 8252729 w 39"/>
                <a:gd name="T9" fmla="*/ 387928147 h 50"/>
                <a:gd name="T10" fmla="*/ 41257902 w 39"/>
                <a:gd name="T11" fmla="*/ 258620660 h 50"/>
                <a:gd name="T12" fmla="*/ 132020689 w 39"/>
                <a:gd name="T13" fmla="*/ 137392581 h 50"/>
                <a:gd name="T14" fmla="*/ 321801866 w 39"/>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50">
                  <a:moveTo>
                    <a:pt x="39" y="0"/>
                  </a:moveTo>
                  <a:cubicBezTo>
                    <a:pt x="39" y="0"/>
                    <a:pt x="26" y="10"/>
                    <a:pt x="19" y="18"/>
                  </a:cubicBezTo>
                  <a:cubicBezTo>
                    <a:pt x="12" y="26"/>
                    <a:pt x="7" y="27"/>
                    <a:pt x="6" y="34"/>
                  </a:cubicBezTo>
                  <a:cubicBezTo>
                    <a:pt x="5" y="40"/>
                    <a:pt x="5" y="45"/>
                    <a:pt x="3" y="48"/>
                  </a:cubicBezTo>
                  <a:cubicBezTo>
                    <a:pt x="2" y="50"/>
                    <a:pt x="0" y="50"/>
                    <a:pt x="1" y="48"/>
                  </a:cubicBezTo>
                  <a:cubicBezTo>
                    <a:pt x="2" y="45"/>
                    <a:pt x="4" y="36"/>
                    <a:pt x="5" y="32"/>
                  </a:cubicBezTo>
                  <a:cubicBezTo>
                    <a:pt x="5" y="28"/>
                    <a:pt x="8" y="25"/>
                    <a:pt x="16" y="17"/>
                  </a:cubicBezTo>
                  <a:cubicBezTo>
                    <a:pt x="24" y="9"/>
                    <a:pt x="39" y="0"/>
                    <a:pt x="39" y="0"/>
                  </a:cubicBezTo>
                  <a:close/>
                </a:path>
              </a:pathLst>
            </a:custGeom>
            <a:solidFill>
              <a:srgbClr val="FFE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6" name="Freeform 48"/>
            <p:cNvSpPr>
              <a:spLocks/>
            </p:cNvSpPr>
            <p:nvPr/>
          </p:nvSpPr>
          <p:spPr bwMode="auto">
            <a:xfrm>
              <a:off x="3518484" y="3682802"/>
              <a:ext cx="181895" cy="108414"/>
            </a:xfrm>
            <a:custGeom>
              <a:avLst/>
              <a:gdLst>
                <a:gd name="T0" fmla="*/ 8077275 w 64"/>
                <a:gd name="T1" fmla="*/ 309305142 h 38"/>
                <a:gd name="T2" fmla="*/ 72698316 w 64"/>
                <a:gd name="T3" fmla="*/ 211629834 h 38"/>
                <a:gd name="T4" fmla="*/ 306947813 w 64"/>
                <a:gd name="T5" fmla="*/ 65116872 h 38"/>
                <a:gd name="T6" fmla="*/ 516965485 w 64"/>
                <a:gd name="T7" fmla="*/ 0 h 38"/>
                <a:gd name="T8" fmla="*/ 379646128 w 64"/>
                <a:gd name="T9" fmla="*/ 56977263 h 38"/>
                <a:gd name="T10" fmla="*/ 105007415 w 64"/>
                <a:gd name="T11" fmla="*/ 203490225 h 38"/>
                <a:gd name="T12" fmla="*/ 8077275 w 64"/>
                <a:gd name="T13" fmla="*/ 309305142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38">
                  <a:moveTo>
                    <a:pt x="1" y="38"/>
                  </a:moveTo>
                  <a:cubicBezTo>
                    <a:pt x="1" y="38"/>
                    <a:pt x="0" y="32"/>
                    <a:pt x="9" y="26"/>
                  </a:cubicBezTo>
                  <a:cubicBezTo>
                    <a:pt x="17" y="19"/>
                    <a:pt x="28" y="13"/>
                    <a:pt x="38" y="8"/>
                  </a:cubicBezTo>
                  <a:cubicBezTo>
                    <a:pt x="49" y="4"/>
                    <a:pt x="64" y="0"/>
                    <a:pt x="64" y="0"/>
                  </a:cubicBezTo>
                  <a:cubicBezTo>
                    <a:pt x="64" y="0"/>
                    <a:pt x="55" y="4"/>
                    <a:pt x="47" y="7"/>
                  </a:cubicBezTo>
                  <a:cubicBezTo>
                    <a:pt x="38" y="10"/>
                    <a:pt x="22" y="18"/>
                    <a:pt x="13" y="25"/>
                  </a:cubicBezTo>
                  <a:cubicBezTo>
                    <a:pt x="4" y="32"/>
                    <a:pt x="1" y="34"/>
                    <a:pt x="1" y="38"/>
                  </a:cubicBezTo>
                  <a:close/>
                </a:path>
              </a:pathLst>
            </a:custGeom>
            <a:solidFill>
              <a:srgbClr val="FFE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7" name="Freeform 49"/>
            <p:cNvSpPr>
              <a:spLocks/>
            </p:cNvSpPr>
            <p:nvPr/>
          </p:nvSpPr>
          <p:spPr bwMode="auto">
            <a:xfrm>
              <a:off x="3657013" y="3549090"/>
              <a:ext cx="103596" cy="66254"/>
            </a:xfrm>
            <a:custGeom>
              <a:avLst/>
              <a:gdLst>
                <a:gd name="T0" fmla="*/ 82810614 w 36"/>
                <a:gd name="T1" fmla="*/ 41489407 h 23"/>
                <a:gd name="T2" fmla="*/ 8281925 w 36"/>
                <a:gd name="T3" fmla="*/ 157661475 h 23"/>
                <a:gd name="T4" fmla="*/ 99371585 w 36"/>
                <a:gd name="T5" fmla="*/ 149362441 h 23"/>
                <a:gd name="T6" fmla="*/ 215304142 w 36"/>
                <a:gd name="T7" fmla="*/ 74679780 h 23"/>
                <a:gd name="T8" fmla="*/ 298114756 w 36"/>
                <a:gd name="T9" fmla="*/ 74679780 h 23"/>
                <a:gd name="T10" fmla="*/ 231867992 w 36"/>
                <a:gd name="T11" fmla="*/ 16595187 h 23"/>
                <a:gd name="T12" fmla="*/ 82810614 w 36"/>
                <a:gd name="T13" fmla="*/ 41489407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23">
                  <a:moveTo>
                    <a:pt x="10" y="5"/>
                  </a:moveTo>
                  <a:cubicBezTo>
                    <a:pt x="10" y="5"/>
                    <a:pt x="2" y="18"/>
                    <a:pt x="1" y="19"/>
                  </a:cubicBezTo>
                  <a:cubicBezTo>
                    <a:pt x="0" y="20"/>
                    <a:pt x="8" y="23"/>
                    <a:pt x="12" y="18"/>
                  </a:cubicBezTo>
                  <a:cubicBezTo>
                    <a:pt x="16" y="13"/>
                    <a:pt x="22" y="8"/>
                    <a:pt x="26" y="9"/>
                  </a:cubicBezTo>
                  <a:cubicBezTo>
                    <a:pt x="29" y="9"/>
                    <a:pt x="36" y="9"/>
                    <a:pt x="36" y="9"/>
                  </a:cubicBezTo>
                  <a:cubicBezTo>
                    <a:pt x="28" y="2"/>
                    <a:pt x="28" y="2"/>
                    <a:pt x="28" y="2"/>
                  </a:cubicBezTo>
                  <a:cubicBezTo>
                    <a:pt x="28" y="2"/>
                    <a:pt x="13" y="0"/>
                    <a:pt x="10" y="5"/>
                  </a:cubicBezTo>
                  <a:close/>
                </a:path>
              </a:pathLst>
            </a:custGeom>
            <a:solidFill>
              <a:srgbClr val="EDB0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8" name="Freeform 50"/>
            <p:cNvSpPr>
              <a:spLocks/>
            </p:cNvSpPr>
            <p:nvPr/>
          </p:nvSpPr>
          <p:spPr bwMode="auto">
            <a:xfrm>
              <a:off x="3585942" y="3521385"/>
              <a:ext cx="187918" cy="81913"/>
            </a:xfrm>
            <a:custGeom>
              <a:avLst/>
              <a:gdLst>
                <a:gd name="T0" fmla="*/ 535048102 w 66"/>
                <a:gd name="T1" fmla="*/ 7979456 h 29"/>
                <a:gd name="T2" fmla="*/ 162136220 w 66"/>
                <a:gd name="T3" fmla="*/ 87759893 h 29"/>
                <a:gd name="T4" fmla="*/ 24321145 w 66"/>
                <a:gd name="T5" fmla="*/ 199458155 h 29"/>
                <a:gd name="T6" fmla="*/ 162136220 w 66"/>
                <a:gd name="T7" fmla="*/ 167543155 h 29"/>
                <a:gd name="T8" fmla="*/ 518835904 w 66"/>
                <a:gd name="T9" fmla="*/ 71803806 h 29"/>
                <a:gd name="T10" fmla="*/ 535048102 w 66"/>
                <a:gd name="T11" fmla="*/ 7979456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29">
                  <a:moveTo>
                    <a:pt x="66" y="1"/>
                  </a:moveTo>
                  <a:cubicBezTo>
                    <a:pt x="58" y="0"/>
                    <a:pt x="36" y="2"/>
                    <a:pt x="20" y="11"/>
                  </a:cubicBezTo>
                  <a:cubicBezTo>
                    <a:pt x="5" y="20"/>
                    <a:pt x="0" y="21"/>
                    <a:pt x="3" y="25"/>
                  </a:cubicBezTo>
                  <a:cubicBezTo>
                    <a:pt x="5" y="29"/>
                    <a:pt x="15" y="25"/>
                    <a:pt x="20" y="21"/>
                  </a:cubicBezTo>
                  <a:cubicBezTo>
                    <a:pt x="24" y="18"/>
                    <a:pt x="64" y="9"/>
                    <a:pt x="64" y="9"/>
                  </a:cubicBezTo>
                  <a:lnTo>
                    <a:pt x="66" y="1"/>
                  </a:ln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69" name="Freeform 51"/>
            <p:cNvSpPr>
              <a:spLocks/>
            </p:cNvSpPr>
            <p:nvPr/>
          </p:nvSpPr>
          <p:spPr bwMode="auto">
            <a:xfrm>
              <a:off x="3600397" y="3523794"/>
              <a:ext cx="304765" cy="162622"/>
            </a:xfrm>
            <a:custGeom>
              <a:avLst/>
              <a:gdLst>
                <a:gd name="T0" fmla="*/ 868053320 w 107"/>
                <a:gd name="T1" fmla="*/ 358147851 h 57"/>
                <a:gd name="T2" fmla="*/ 665236485 w 107"/>
                <a:gd name="T3" fmla="*/ 81396591 h 57"/>
                <a:gd name="T4" fmla="*/ 470534374 w 107"/>
                <a:gd name="T5" fmla="*/ 0 h 57"/>
                <a:gd name="T6" fmla="*/ 210928711 w 107"/>
                <a:gd name="T7" fmla="*/ 81396591 h 57"/>
                <a:gd name="T8" fmla="*/ 56788828 w 107"/>
                <a:gd name="T9" fmla="*/ 195351817 h 57"/>
                <a:gd name="T10" fmla="*/ 146028007 w 107"/>
                <a:gd name="T11" fmla="*/ 227910453 h 57"/>
                <a:gd name="T12" fmla="*/ 308279766 w 107"/>
                <a:gd name="T13" fmla="*/ 138374204 h 57"/>
                <a:gd name="T14" fmla="*/ 470534374 w 107"/>
                <a:gd name="T15" fmla="*/ 236052966 h 57"/>
                <a:gd name="T16" fmla="*/ 608447657 w 107"/>
                <a:gd name="T17" fmla="*/ 398846147 h 57"/>
                <a:gd name="T18" fmla="*/ 713913437 w 107"/>
                <a:gd name="T19" fmla="*/ 439544442 h 57"/>
                <a:gd name="T20" fmla="*/ 868053320 w 107"/>
                <a:gd name="T21" fmla="*/ 358147851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7" h="57">
                  <a:moveTo>
                    <a:pt x="107" y="44"/>
                  </a:moveTo>
                  <a:cubicBezTo>
                    <a:pt x="107" y="44"/>
                    <a:pt x="94" y="20"/>
                    <a:pt x="82" y="10"/>
                  </a:cubicBezTo>
                  <a:cubicBezTo>
                    <a:pt x="71" y="0"/>
                    <a:pt x="70" y="0"/>
                    <a:pt x="58" y="0"/>
                  </a:cubicBezTo>
                  <a:cubicBezTo>
                    <a:pt x="45" y="1"/>
                    <a:pt x="39" y="4"/>
                    <a:pt x="26" y="10"/>
                  </a:cubicBezTo>
                  <a:cubicBezTo>
                    <a:pt x="19" y="12"/>
                    <a:pt x="14" y="18"/>
                    <a:pt x="7" y="24"/>
                  </a:cubicBezTo>
                  <a:cubicBezTo>
                    <a:pt x="0" y="30"/>
                    <a:pt x="9" y="34"/>
                    <a:pt x="18" y="28"/>
                  </a:cubicBezTo>
                  <a:cubicBezTo>
                    <a:pt x="18" y="28"/>
                    <a:pt x="27" y="19"/>
                    <a:pt x="38" y="17"/>
                  </a:cubicBezTo>
                  <a:cubicBezTo>
                    <a:pt x="48" y="15"/>
                    <a:pt x="54" y="20"/>
                    <a:pt x="58" y="29"/>
                  </a:cubicBezTo>
                  <a:cubicBezTo>
                    <a:pt x="63" y="37"/>
                    <a:pt x="66" y="44"/>
                    <a:pt x="75" y="49"/>
                  </a:cubicBezTo>
                  <a:cubicBezTo>
                    <a:pt x="82" y="52"/>
                    <a:pt x="87" y="51"/>
                    <a:pt x="88" y="54"/>
                  </a:cubicBezTo>
                  <a:cubicBezTo>
                    <a:pt x="90" y="57"/>
                    <a:pt x="107" y="44"/>
                    <a:pt x="107" y="44"/>
                  </a:cubicBez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0" name="Freeform 52"/>
            <p:cNvSpPr>
              <a:spLocks/>
            </p:cNvSpPr>
            <p:nvPr/>
          </p:nvSpPr>
          <p:spPr bwMode="auto">
            <a:xfrm>
              <a:off x="3666650" y="3603298"/>
              <a:ext cx="184305" cy="68663"/>
            </a:xfrm>
            <a:custGeom>
              <a:avLst/>
              <a:gdLst>
                <a:gd name="T0" fmla="*/ 426110325 w 65"/>
                <a:gd name="T1" fmla="*/ 8185202 h 24"/>
                <a:gd name="T2" fmla="*/ 200997362 w 65"/>
                <a:gd name="T3" fmla="*/ 24555605 h 24"/>
                <a:gd name="T4" fmla="*/ 16079902 w 65"/>
                <a:gd name="T5" fmla="*/ 98222422 h 24"/>
                <a:gd name="T6" fmla="*/ 176876091 w 65"/>
                <a:gd name="T7" fmla="*/ 139145570 h 24"/>
                <a:gd name="T8" fmla="*/ 450231596 w 65"/>
                <a:gd name="T9" fmla="*/ 188256780 h 24"/>
                <a:gd name="T10" fmla="*/ 426110325 w 65"/>
                <a:gd name="T11" fmla="*/ 8185202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24">
                  <a:moveTo>
                    <a:pt x="53" y="1"/>
                  </a:moveTo>
                  <a:cubicBezTo>
                    <a:pt x="48" y="0"/>
                    <a:pt x="35" y="3"/>
                    <a:pt x="25" y="3"/>
                  </a:cubicBezTo>
                  <a:cubicBezTo>
                    <a:pt x="15" y="3"/>
                    <a:pt x="3" y="8"/>
                    <a:pt x="2" y="12"/>
                  </a:cubicBezTo>
                  <a:cubicBezTo>
                    <a:pt x="0" y="16"/>
                    <a:pt x="6" y="20"/>
                    <a:pt x="22" y="17"/>
                  </a:cubicBezTo>
                  <a:cubicBezTo>
                    <a:pt x="38" y="13"/>
                    <a:pt x="46" y="22"/>
                    <a:pt x="56" y="23"/>
                  </a:cubicBezTo>
                  <a:cubicBezTo>
                    <a:pt x="65" y="24"/>
                    <a:pt x="62" y="4"/>
                    <a:pt x="53" y="1"/>
                  </a:cubicBez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1" name="Freeform 53"/>
            <p:cNvSpPr>
              <a:spLocks/>
            </p:cNvSpPr>
            <p:nvPr/>
          </p:nvSpPr>
          <p:spPr bwMode="auto">
            <a:xfrm>
              <a:off x="3746154" y="3517771"/>
              <a:ext cx="156598" cy="156598"/>
            </a:xfrm>
            <a:custGeom>
              <a:avLst/>
              <a:gdLst>
                <a:gd name="T0" fmla="*/ 340483913 w 55"/>
                <a:gd name="T1" fmla="*/ 445871520 h 55"/>
                <a:gd name="T2" fmla="*/ 267523481 w 55"/>
                <a:gd name="T3" fmla="*/ 324268902 h 55"/>
                <a:gd name="T4" fmla="*/ 145920864 w 55"/>
                <a:gd name="T5" fmla="*/ 283735645 h 55"/>
                <a:gd name="T6" fmla="*/ 178348039 w 55"/>
                <a:gd name="T7" fmla="*/ 275629563 h 55"/>
                <a:gd name="T8" fmla="*/ 129708700 w 55"/>
                <a:gd name="T9" fmla="*/ 162135875 h 55"/>
                <a:gd name="T10" fmla="*/ 32427175 w 55"/>
                <a:gd name="T11" fmla="*/ 72960432 h 55"/>
                <a:gd name="T12" fmla="*/ 113493689 w 55"/>
                <a:gd name="T13" fmla="*/ 72960432 h 55"/>
                <a:gd name="T14" fmla="*/ 121602618 w 55"/>
                <a:gd name="T15" fmla="*/ 48639339 h 55"/>
                <a:gd name="T16" fmla="*/ 162135875 w 55"/>
                <a:gd name="T17" fmla="*/ 56748268 h 55"/>
                <a:gd name="T18" fmla="*/ 259417400 w 55"/>
                <a:gd name="T19" fmla="*/ 105387607 h 55"/>
                <a:gd name="T20" fmla="*/ 445871520 w 55"/>
                <a:gd name="T21" fmla="*/ 340483913 h 55"/>
                <a:gd name="T22" fmla="*/ 340483913 w 55"/>
                <a:gd name="T23" fmla="*/ 44587152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5" h="55">
                  <a:moveTo>
                    <a:pt x="42" y="55"/>
                  </a:moveTo>
                  <a:cubicBezTo>
                    <a:pt x="42" y="55"/>
                    <a:pt x="40" y="45"/>
                    <a:pt x="33" y="40"/>
                  </a:cubicBezTo>
                  <a:cubicBezTo>
                    <a:pt x="25" y="36"/>
                    <a:pt x="18" y="35"/>
                    <a:pt x="18" y="35"/>
                  </a:cubicBezTo>
                  <a:cubicBezTo>
                    <a:pt x="18" y="35"/>
                    <a:pt x="20" y="35"/>
                    <a:pt x="22" y="34"/>
                  </a:cubicBezTo>
                  <a:cubicBezTo>
                    <a:pt x="25" y="33"/>
                    <a:pt x="21" y="26"/>
                    <a:pt x="16" y="20"/>
                  </a:cubicBezTo>
                  <a:cubicBezTo>
                    <a:pt x="11" y="14"/>
                    <a:pt x="0" y="10"/>
                    <a:pt x="4" y="9"/>
                  </a:cubicBezTo>
                  <a:cubicBezTo>
                    <a:pt x="9" y="9"/>
                    <a:pt x="17" y="11"/>
                    <a:pt x="14" y="9"/>
                  </a:cubicBezTo>
                  <a:cubicBezTo>
                    <a:pt x="12" y="6"/>
                    <a:pt x="12" y="4"/>
                    <a:pt x="15" y="6"/>
                  </a:cubicBezTo>
                  <a:cubicBezTo>
                    <a:pt x="18" y="7"/>
                    <a:pt x="22" y="9"/>
                    <a:pt x="20" y="7"/>
                  </a:cubicBezTo>
                  <a:cubicBezTo>
                    <a:pt x="18" y="5"/>
                    <a:pt x="19" y="0"/>
                    <a:pt x="32" y="13"/>
                  </a:cubicBezTo>
                  <a:cubicBezTo>
                    <a:pt x="46" y="27"/>
                    <a:pt x="55" y="42"/>
                    <a:pt x="55" y="42"/>
                  </a:cubicBezTo>
                  <a:lnTo>
                    <a:pt x="42" y="55"/>
                  </a:lnTo>
                  <a:close/>
                </a:path>
              </a:pathLst>
            </a:custGeom>
            <a:solidFill>
              <a:srgbClr val="F5C0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2" name="Freeform 54"/>
            <p:cNvSpPr>
              <a:spLocks/>
            </p:cNvSpPr>
            <p:nvPr/>
          </p:nvSpPr>
          <p:spPr bwMode="auto">
            <a:xfrm>
              <a:off x="3614852" y="3526203"/>
              <a:ext cx="145757" cy="77095"/>
            </a:xfrm>
            <a:custGeom>
              <a:avLst/>
              <a:gdLst>
                <a:gd name="T0" fmla="*/ 0 w 51"/>
                <a:gd name="T1" fmla="*/ 220134779 h 27"/>
                <a:gd name="T2" fmla="*/ 122521619 w 51"/>
                <a:gd name="T3" fmla="*/ 105991348 h 27"/>
                <a:gd name="T4" fmla="*/ 302217137 w 51"/>
                <a:gd name="T5" fmla="*/ 24459103 h 27"/>
                <a:gd name="T6" fmla="*/ 392066324 w 51"/>
                <a:gd name="T7" fmla="*/ 8152082 h 27"/>
                <a:gd name="T8" fmla="*/ 236872273 w 51"/>
                <a:gd name="T9" fmla="*/ 32611185 h 27"/>
                <a:gd name="T10" fmla="*/ 49008648 w 51"/>
                <a:gd name="T11" fmla="*/ 138602533 h 27"/>
                <a:gd name="T12" fmla="*/ 0 w 51"/>
                <a:gd name="T13" fmla="*/ 220134779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27">
                  <a:moveTo>
                    <a:pt x="0" y="27"/>
                  </a:moveTo>
                  <a:cubicBezTo>
                    <a:pt x="0" y="27"/>
                    <a:pt x="8" y="17"/>
                    <a:pt x="15" y="13"/>
                  </a:cubicBezTo>
                  <a:cubicBezTo>
                    <a:pt x="22" y="9"/>
                    <a:pt x="31" y="4"/>
                    <a:pt x="37" y="3"/>
                  </a:cubicBezTo>
                  <a:cubicBezTo>
                    <a:pt x="43" y="2"/>
                    <a:pt x="51" y="1"/>
                    <a:pt x="48" y="1"/>
                  </a:cubicBezTo>
                  <a:cubicBezTo>
                    <a:pt x="45" y="0"/>
                    <a:pt x="37" y="0"/>
                    <a:pt x="29" y="4"/>
                  </a:cubicBezTo>
                  <a:cubicBezTo>
                    <a:pt x="21" y="7"/>
                    <a:pt x="11" y="12"/>
                    <a:pt x="6" y="17"/>
                  </a:cubicBezTo>
                  <a:cubicBezTo>
                    <a:pt x="2" y="22"/>
                    <a:pt x="0" y="27"/>
                    <a:pt x="0" y="27"/>
                  </a:cubicBezTo>
                  <a:close/>
                </a:path>
              </a:pathLst>
            </a:custGeom>
            <a:solidFill>
              <a:srgbClr val="FFE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3" name="Freeform 55"/>
            <p:cNvSpPr>
              <a:spLocks/>
            </p:cNvSpPr>
            <p:nvPr/>
          </p:nvSpPr>
          <p:spPr bwMode="auto">
            <a:xfrm>
              <a:off x="3666650" y="3609321"/>
              <a:ext cx="121665" cy="39752"/>
            </a:xfrm>
            <a:custGeom>
              <a:avLst/>
              <a:gdLst>
                <a:gd name="T0" fmla="*/ 344241215 w 43"/>
                <a:gd name="T1" fmla="*/ 16125115 h 14"/>
                <a:gd name="T2" fmla="*/ 184130075 w 43"/>
                <a:gd name="T3" fmla="*/ 32250230 h 14"/>
                <a:gd name="T4" fmla="*/ 48035040 w 43"/>
                <a:gd name="T5" fmla="*/ 72561597 h 14"/>
                <a:gd name="T6" fmla="*/ 24016105 w 43"/>
                <a:gd name="T7" fmla="*/ 112872965 h 14"/>
                <a:gd name="T8" fmla="*/ 16011680 w 43"/>
                <a:gd name="T9" fmla="*/ 80622735 h 14"/>
                <a:gd name="T10" fmla="*/ 168118395 w 43"/>
                <a:gd name="T11" fmla="*/ 8061138 h 14"/>
                <a:gd name="T12" fmla="*/ 344241215 w 43"/>
                <a:gd name="T13" fmla="*/ 16125115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14">
                  <a:moveTo>
                    <a:pt x="43" y="2"/>
                  </a:moveTo>
                  <a:cubicBezTo>
                    <a:pt x="43" y="2"/>
                    <a:pt x="30" y="2"/>
                    <a:pt x="23" y="4"/>
                  </a:cubicBezTo>
                  <a:cubicBezTo>
                    <a:pt x="16" y="5"/>
                    <a:pt x="8" y="6"/>
                    <a:pt x="6" y="9"/>
                  </a:cubicBezTo>
                  <a:cubicBezTo>
                    <a:pt x="3" y="12"/>
                    <a:pt x="3" y="14"/>
                    <a:pt x="3" y="14"/>
                  </a:cubicBezTo>
                  <a:cubicBezTo>
                    <a:pt x="3" y="14"/>
                    <a:pt x="0" y="14"/>
                    <a:pt x="2" y="10"/>
                  </a:cubicBezTo>
                  <a:cubicBezTo>
                    <a:pt x="3" y="7"/>
                    <a:pt x="11" y="2"/>
                    <a:pt x="21" y="1"/>
                  </a:cubicBezTo>
                  <a:cubicBezTo>
                    <a:pt x="31" y="0"/>
                    <a:pt x="41" y="0"/>
                    <a:pt x="43" y="2"/>
                  </a:cubicBezTo>
                  <a:close/>
                </a:path>
              </a:pathLst>
            </a:custGeom>
            <a:solidFill>
              <a:srgbClr val="FFE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4" name="Freeform 56"/>
            <p:cNvSpPr>
              <a:spLocks/>
            </p:cNvSpPr>
            <p:nvPr/>
          </p:nvSpPr>
          <p:spPr bwMode="auto">
            <a:xfrm>
              <a:off x="3464277" y="3865901"/>
              <a:ext cx="31320" cy="14455"/>
            </a:xfrm>
            <a:custGeom>
              <a:avLst/>
              <a:gdLst>
                <a:gd name="T0" fmla="*/ 0 w 26"/>
                <a:gd name="T1" fmla="*/ 17412252 h 12"/>
                <a:gd name="T2" fmla="*/ 5803837 w 26"/>
                <a:gd name="T3" fmla="*/ 0 h 12"/>
                <a:gd name="T4" fmla="*/ 30473155 w 26"/>
                <a:gd name="T5" fmla="*/ 0 h 12"/>
                <a:gd name="T6" fmla="*/ 37728554 w 26"/>
                <a:gd name="T7" fmla="*/ 17412252 h 12"/>
                <a:gd name="T8" fmla="*/ 0 w 26"/>
                <a:gd name="T9" fmla="*/ 1741225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2">
                  <a:moveTo>
                    <a:pt x="0" y="12"/>
                  </a:moveTo>
                  <a:lnTo>
                    <a:pt x="4" y="0"/>
                  </a:lnTo>
                  <a:lnTo>
                    <a:pt x="21" y="0"/>
                  </a:lnTo>
                  <a:lnTo>
                    <a:pt x="26" y="12"/>
                  </a:lnTo>
                  <a:lnTo>
                    <a:pt x="0" y="1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5" name="Freeform 57"/>
            <p:cNvSpPr>
              <a:spLocks/>
            </p:cNvSpPr>
            <p:nvPr/>
          </p:nvSpPr>
          <p:spPr bwMode="auto">
            <a:xfrm>
              <a:off x="3512461" y="3865901"/>
              <a:ext cx="31320" cy="14455"/>
            </a:xfrm>
            <a:custGeom>
              <a:avLst/>
              <a:gdLst>
                <a:gd name="T0" fmla="*/ 0 w 26"/>
                <a:gd name="T1" fmla="*/ 17412252 h 12"/>
                <a:gd name="T2" fmla="*/ 7255398 w 26"/>
                <a:gd name="T3" fmla="*/ 0 h 12"/>
                <a:gd name="T4" fmla="*/ 30473155 w 26"/>
                <a:gd name="T5" fmla="*/ 0 h 12"/>
                <a:gd name="T6" fmla="*/ 37728554 w 26"/>
                <a:gd name="T7" fmla="*/ 17412252 h 12"/>
                <a:gd name="T8" fmla="*/ 0 w 26"/>
                <a:gd name="T9" fmla="*/ 1741225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2">
                  <a:moveTo>
                    <a:pt x="0" y="12"/>
                  </a:moveTo>
                  <a:lnTo>
                    <a:pt x="5" y="0"/>
                  </a:lnTo>
                  <a:lnTo>
                    <a:pt x="21" y="0"/>
                  </a:lnTo>
                  <a:lnTo>
                    <a:pt x="26" y="12"/>
                  </a:lnTo>
                  <a:lnTo>
                    <a:pt x="0" y="1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6" name="Freeform 58"/>
            <p:cNvSpPr>
              <a:spLocks/>
            </p:cNvSpPr>
            <p:nvPr/>
          </p:nvSpPr>
          <p:spPr bwMode="auto">
            <a:xfrm>
              <a:off x="3543780" y="3868311"/>
              <a:ext cx="31320" cy="12046"/>
            </a:xfrm>
            <a:custGeom>
              <a:avLst/>
              <a:gdLst>
                <a:gd name="T0" fmla="*/ 0 w 26"/>
                <a:gd name="T1" fmla="*/ 14510612 h 10"/>
                <a:gd name="T2" fmla="*/ 7255398 w 26"/>
                <a:gd name="T3" fmla="*/ 0 h 10"/>
                <a:gd name="T4" fmla="*/ 33375074 w 26"/>
                <a:gd name="T5" fmla="*/ 0 h 10"/>
                <a:gd name="T6" fmla="*/ 37728554 w 26"/>
                <a:gd name="T7" fmla="*/ 14510612 h 10"/>
                <a:gd name="T8" fmla="*/ 0 w 26"/>
                <a:gd name="T9" fmla="*/ 14510612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0">
                  <a:moveTo>
                    <a:pt x="0" y="10"/>
                  </a:moveTo>
                  <a:lnTo>
                    <a:pt x="5" y="0"/>
                  </a:lnTo>
                  <a:lnTo>
                    <a:pt x="23" y="0"/>
                  </a:lnTo>
                  <a:lnTo>
                    <a:pt x="26" y="10"/>
                  </a:lnTo>
                  <a:lnTo>
                    <a:pt x="0" y="1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7" name="Freeform 59"/>
            <p:cNvSpPr>
              <a:spLocks/>
            </p:cNvSpPr>
            <p:nvPr/>
          </p:nvSpPr>
          <p:spPr bwMode="auto">
            <a:xfrm>
              <a:off x="3577509" y="3868311"/>
              <a:ext cx="31320" cy="12046"/>
            </a:xfrm>
            <a:custGeom>
              <a:avLst/>
              <a:gdLst>
                <a:gd name="T0" fmla="*/ 0 w 26"/>
                <a:gd name="T1" fmla="*/ 14510612 h 10"/>
                <a:gd name="T2" fmla="*/ 7255398 w 26"/>
                <a:gd name="T3" fmla="*/ 0 h 10"/>
                <a:gd name="T4" fmla="*/ 30473155 w 26"/>
                <a:gd name="T5" fmla="*/ 0 h 10"/>
                <a:gd name="T6" fmla="*/ 37728554 w 26"/>
                <a:gd name="T7" fmla="*/ 14510612 h 10"/>
                <a:gd name="T8" fmla="*/ 0 w 26"/>
                <a:gd name="T9" fmla="*/ 14510612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0">
                  <a:moveTo>
                    <a:pt x="0" y="10"/>
                  </a:moveTo>
                  <a:lnTo>
                    <a:pt x="5" y="0"/>
                  </a:lnTo>
                  <a:lnTo>
                    <a:pt x="21" y="0"/>
                  </a:lnTo>
                  <a:lnTo>
                    <a:pt x="26" y="10"/>
                  </a:lnTo>
                  <a:lnTo>
                    <a:pt x="0" y="1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8" name="Freeform 60"/>
            <p:cNvSpPr>
              <a:spLocks/>
            </p:cNvSpPr>
            <p:nvPr/>
          </p:nvSpPr>
          <p:spPr bwMode="auto">
            <a:xfrm>
              <a:off x="3608829" y="3871924"/>
              <a:ext cx="31320" cy="10842"/>
            </a:xfrm>
            <a:custGeom>
              <a:avLst/>
              <a:gdLst>
                <a:gd name="T0" fmla="*/ 0 w 26"/>
                <a:gd name="T1" fmla="*/ 13060996 h 9"/>
                <a:gd name="T2" fmla="*/ 7255398 w 26"/>
                <a:gd name="T3" fmla="*/ 0 h 9"/>
                <a:gd name="T4" fmla="*/ 31924717 w 26"/>
                <a:gd name="T5" fmla="*/ 0 h 9"/>
                <a:gd name="T6" fmla="*/ 37728554 w 26"/>
                <a:gd name="T7" fmla="*/ 13060996 h 9"/>
                <a:gd name="T8" fmla="*/ 0 w 26"/>
                <a:gd name="T9" fmla="*/ 13060996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9">
                  <a:moveTo>
                    <a:pt x="0" y="9"/>
                  </a:moveTo>
                  <a:lnTo>
                    <a:pt x="5" y="0"/>
                  </a:lnTo>
                  <a:lnTo>
                    <a:pt x="22" y="0"/>
                  </a:lnTo>
                  <a:lnTo>
                    <a:pt x="26" y="9"/>
                  </a:lnTo>
                  <a:lnTo>
                    <a:pt x="0" y="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79" name="Freeform 61"/>
            <p:cNvSpPr>
              <a:spLocks/>
            </p:cNvSpPr>
            <p:nvPr/>
          </p:nvSpPr>
          <p:spPr bwMode="auto">
            <a:xfrm>
              <a:off x="3640149" y="3871924"/>
              <a:ext cx="31320" cy="10842"/>
            </a:xfrm>
            <a:custGeom>
              <a:avLst/>
              <a:gdLst>
                <a:gd name="T0" fmla="*/ 0 w 26"/>
                <a:gd name="T1" fmla="*/ 13060996 h 9"/>
                <a:gd name="T2" fmla="*/ 10157317 w 26"/>
                <a:gd name="T3" fmla="*/ 0 h 9"/>
                <a:gd name="T4" fmla="*/ 34826635 w 26"/>
                <a:gd name="T5" fmla="*/ 0 h 9"/>
                <a:gd name="T6" fmla="*/ 37728554 w 26"/>
                <a:gd name="T7" fmla="*/ 13060996 h 9"/>
                <a:gd name="T8" fmla="*/ 0 w 26"/>
                <a:gd name="T9" fmla="*/ 13060996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9">
                  <a:moveTo>
                    <a:pt x="0" y="9"/>
                  </a:moveTo>
                  <a:lnTo>
                    <a:pt x="7" y="0"/>
                  </a:lnTo>
                  <a:lnTo>
                    <a:pt x="24" y="0"/>
                  </a:lnTo>
                  <a:lnTo>
                    <a:pt x="26" y="9"/>
                  </a:lnTo>
                  <a:lnTo>
                    <a:pt x="0" y="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0" name="Freeform 62"/>
            <p:cNvSpPr>
              <a:spLocks/>
            </p:cNvSpPr>
            <p:nvPr/>
          </p:nvSpPr>
          <p:spPr bwMode="auto">
            <a:xfrm>
              <a:off x="3675082" y="3871924"/>
              <a:ext cx="31320" cy="13251"/>
            </a:xfrm>
            <a:custGeom>
              <a:avLst/>
              <a:gdLst>
                <a:gd name="T0" fmla="*/ 0 w 26"/>
                <a:gd name="T1" fmla="*/ 13060667 h 11"/>
                <a:gd name="T2" fmla="*/ 5803837 w 26"/>
                <a:gd name="T3" fmla="*/ 0 h 11"/>
                <a:gd name="T4" fmla="*/ 30473155 w 26"/>
                <a:gd name="T5" fmla="*/ 0 h 11"/>
                <a:gd name="T6" fmla="*/ 37728554 w 26"/>
                <a:gd name="T7" fmla="*/ 15962636 h 11"/>
                <a:gd name="T8" fmla="*/ 0 w 26"/>
                <a:gd name="T9" fmla="*/ 13060667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1">
                  <a:moveTo>
                    <a:pt x="0" y="9"/>
                  </a:moveTo>
                  <a:lnTo>
                    <a:pt x="4" y="0"/>
                  </a:lnTo>
                  <a:lnTo>
                    <a:pt x="21" y="0"/>
                  </a:lnTo>
                  <a:lnTo>
                    <a:pt x="26" y="11"/>
                  </a:lnTo>
                  <a:lnTo>
                    <a:pt x="0" y="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1" name="Freeform 63"/>
            <p:cNvSpPr>
              <a:spLocks/>
            </p:cNvSpPr>
            <p:nvPr/>
          </p:nvSpPr>
          <p:spPr bwMode="auto">
            <a:xfrm>
              <a:off x="3706402" y="3874333"/>
              <a:ext cx="31320" cy="10842"/>
            </a:xfrm>
            <a:custGeom>
              <a:avLst/>
              <a:gdLst>
                <a:gd name="T0" fmla="*/ 0 w 26"/>
                <a:gd name="T1" fmla="*/ 13060996 h 9"/>
                <a:gd name="T2" fmla="*/ 5803837 w 26"/>
                <a:gd name="T3" fmla="*/ 0 h 9"/>
                <a:gd name="T4" fmla="*/ 33375074 w 26"/>
                <a:gd name="T5" fmla="*/ 0 h 9"/>
                <a:gd name="T6" fmla="*/ 37728554 w 26"/>
                <a:gd name="T7" fmla="*/ 13060996 h 9"/>
                <a:gd name="T8" fmla="*/ 0 w 26"/>
                <a:gd name="T9" fmla="*/ 13060996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9">
                  <a:moveTo>
                    <a:pt x="0" y="9"/>
                  </a:moveTo>
                  <a:lnTo>
                    <a:pt x="4" y="0"/>
                  </a:lnTo>
                  <a:lnTo>
                    <a:pt x="23" y="0"/>
                  </a:lnTo>
                  <a:lnTo>
                    <a:pt x="26" y="9"/>
                  </a:lnTo>
                  <a:lnTo>
                    <a:pt x="0" y="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2" name="Freeform 64"/>
            <p:cNvSpPr>
              <a:spLocks/>
            </p:cNvSpPr>
            <p:nvPr/>
          </p:nvSpPr>
          <p:spPr bwMode="auto">
            <a:xfrm>
              <a:off x="3740131" y="3874333"/>
              <a:ext cx="31320" cy="10842"/>
            </a:xfrm>
            <a:custGeom>
              <a:avLst/>
              <a:gdLst>
                <a:gd name="T0" fmla="*/ 0 w 26"/>
                <a:gd name="T1" fmla="*/ 13060996 h 9"/>
                <a:gd name="T2" fmla="*/ 7255398 w 26"/>
                <a:gd name="T3" fmla="*/ 0 h 9"/>
                <a:gd name="T4" fmla="*/ 30473155 w 26"/>
                <a:gd name="T5" fmla="*/ 0 h 9"/>
                <a:gd name="T6" fmla="*/ 37728554 w 26"/>
                <a:gd name="T7" fmla="*/ 13060996 h 9"/>
                <a:gd name="T8" fmla="*/ 0 w 26"/>
                <a:gd name="T9" fmla="*/ 13060996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9">
                  <a:moveTo>
                    <a:pt x="0" y="9"/>
                  </a:moveTo>
                  <a:lnTo>
                    <a:pt x="5" y="0"/>
                  </a:lnTo>
                  <a:lnTo>
                    <a:pt x="21" y="0"/>
                  </a:lnTo>
                  <a:lnTo>
                    <a:pt x="26" y="9"/>
                  </a:lnTo>
                  <a:lnTo>
                    <a:pt x="0" y="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3" name="Freeform 65"/>
            <p:cNvSpPr>
              <a:spLocks/>
            </p:cNvSpPr>
            <p:nvPr/>
          </p:nvSpPr>
          <p:spPr bwMode="auto">
            <a:xfrm>
              <a:off x="3771451" y="3874333"/>
              <a:ext cx="31320" cy="14455"/>
            </a:xfrm>
            <a:custGeom>
              <a:avLst/>
              <a:gdLst>
                <a:gd name="T0" fmla="*/ 0 w 26"/>
                <a:gd name="T1" fmla="*/ 17412252 h 12"/>
                <a:gd name="T2" fmla="*/ 7255398 w 26"/>
                <a:gd name="T3" fmla="*/ 0 h 12"/>
                <a:gd name="T4" fmla="*/ 30473155 w 26"/>
                <a:gd name="T5" fmla="*/ 0 h 12"/>
                <a:gd name="T6" fmla="*/ 37728554 w 26"/>
                <a:gd name="T7" fmla="*/ 17412252 h 12"/>
                <a:gd name="T8" fmla="*/ 0 w 26"/>
                <a:gd name="T9" fmla="*/ 1741225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2">
                  <a:moveTo>
                    <a:pt x="0" y="12"/>
                  </a:moveTo>
                  <a:lnTo>
                    <a:pt x="5" y="0"/>
                  </a:lnTo>
                  <a:lnTo>
                    <a:pt x="21" y="0"/>
                  </a:lnTo>
                  <a:lnTo>
                    <a:pt x="26" y="12"/>
                  </a:lnTo>
                  <a:lnTo>
                    <a:pt x="0" y="1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4" name="Freeform 66"/>
            <p:cNvSpPr>
              <a:spLocks/>
            </p:cNvSpPr>
            <p:nvPr/>
          </p:nvSpPr>
          <p:spPr bwMode="auto">
            <a:xfrm>
              <a:off x="3802770" y="3876742"/>
              <a:ext cx="31320" cy="12046"/>
            </a:xfrm>
            <a:custGeom>
              <a:avLst/>
              <a:gdLst>
                <a:gd name="T0" fmla="*/ 0 w 26"/>
                <a:gd name="T1" fmla="*/ 14510612 h 10"/>
                <a:gd name="T2" fmla="*/ 7255398 w 26"/>
                <a:gd name="T3" fmla="*/ 0 h 10"/>
                <a:gd name="T4" fmla="*/ 34826635 w 26"/>
                <a:gd name="T5" fmla="*/ 0 h 10"/>
                <a:gd name="T6" fmla="*/ 37728554 w 26"/>
                <a:gd name="T7" fmla="*/ 14510612 h 10"/>
                <a:gd name="T8" fmla="*/ 0 w 26"/>
                <a:gd name="T9" fmla="*/ 14510612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0">
                  <a:moveTo>
                    <a:pt x="0" y="10"/>
                  </a:moveTo>
                  <a:lnTo>
                    <a:pt x="5" y="0"/>
                  </a:lnTo>
                  <a:lnTo>
                    <a:pt x="24" y="0"/>
                  </a:lnTo>
                  <a:lnTo>
                    <a:pt x="26" y="10"/>
                  </a:lnTo>
                  <a:lnTo>
                    <a:pt x="0" y="1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5" name="Freeform 67"/>
            <p:cNvSpPr>
              <a:spLocks/>
            </p:cNvSpPr>
            <p:nvPr/>
          </p:nvSpPr>
          <p:spPr bwMode="auto">
            <a:xfrm>
              <a:off x="2506618" y="4216441"/>
              <a:ext cx="193941" cy="150576"/>
            </a:xfrm>
            <a:custGeom>
              <a:avLst/>
              <a:gdLst>
                <a:gd name="T0" fmla="*/ 309104877 w 68"/>
                <a:gd name="T1" fmla="*/ 0 h 53"/>
                <a:gd name="T2" fmla="*/ 0 w 68"/>
                <a:gd name="T3" fmla="*/ 266363262 h 53"/>
                <a:gd name="T4" fmla="*/ 89478103 w 68"/>
                <a:gd name="T5" fmla="*/ 395509172 h 53"/>
                <a:gd name="T6" fmla="*/ 284702536 w 68"/>
                <a:gd name="T7" fmla="*/ 379366288 h 53"/>
                <a:gd name="T8" fmla="*/ 553133992 w 68"/>
                <a:gd name="T9" fmla="*/ 153360235 h 53"/>
                <a:gd name="T10" fmla="*/ 309104877 w 68"/>
                <a:gd name="T11" fmla="*/ 0 h 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53">
                  <a:moveTo>
                    <a:pt x="38" y="0"/>
                  </a:moveTo>
                  <a:cubicBezTo>
                    <a:pt x="0" y="33"/>
                    <a:pt x="0" y="33"/>
                    <a:pt x="0" y="33"/>
                  </a:cubicBezTo>
                  <a:cubicBezTo>
                    <a:pt x="0" y="33"/>
                    <a:pt x="2" y="45"/>
                    <a:pt x="11" y="49"/>
                  </a:cubicBezTo>
                  <a:cubicBezTo>
                    <a:pt x="20" y="53"/>
                    <a:pt x="35" y="47"/>
                    <a:pt x="35" y="47"/>
                  </a:cubicBezTo>
                  <a:cubicBezTo>
                    <a:pt x="68" y="19"/>
                    <a:pt x="68" y="19"/>
                    <a:pt x="68" y="19"/>
                  </a:cubicBezTo>
                  <a:cubicBezTo>
                    <a:pt x="68" y="19"/>
                    <a:pt x="47" y="0"/>
                    <a:pt x="38" y="0"/>
                  </a:cubicBez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6" name="Freeform 68"/>
            <p:cNvSpPr>
              <a:spLocks/>
            </p:cNvSpPr>
            <p:nvPr/>
          </p:nvSpPr>
          <p:spPr bwMode="auto">
            <a:xfrm>
              <a:off x="3033029" y="4373039"/>
              <a:ext cx="145757" cy="208397"/>
            </a:xfrm>
            <a:custGeom>
              <a:avLst/>
              <a:gdLst>
                <a:gd name="T0" fmla="*/ 89849188 w 51"/>
                <a:gd name="T1" fmla="*/ 0 h 73"/>
                <a:gd name="T2" fmla="*/ 16336216 w 51"/>
                <a:gd name="T3" fmla="*/ 391181152 h 73"/>
                <a:gd name="T4" fmla="*/ 163362159 w 51"/>
                <a:gd name="T5" fmla="*/ 578621407 h 73"/>
                <a:gd name="T6" fmla="*/ 318553352 w 51"/>
                <a:gd name="T7" fmla="*/ 415629261 h 73"/>
                <a:gd name="T8" fmla="*/ 416570648 w 51"/>
                <a:gd name="T9" fmla="*/ 24448108 h 73"/>
                <a:gd name="T10" fmla="*/ 89849188 w 51"/>
                <a:gd name="T11" fmla="*/ 0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73">
                  <a:moveTo>
                    <a:pt x="11" y="0"/>
                  </a:moveTo>
                  <a:cubicBezTo>
                    <a:pt x="11" y="0"/>
                    <a:pt x="4" y="36"/>
                    <a:pt x="2" y="48"/>
                  </a:cubicBezTo>
                  <a:cubicBezTo>
                    <a:pt x="0" y="60"/>
                    <a:pt x="9" y="73"/>
                    <a:pt x="20" y="71"/>
                  </a:cubicBezTo>
                  <a:cubicBezTo>
                    <a:pt x="32" y="69"/>
                    <a:pt x="39" y="51"/>
                    <a:pt x="39" y="51"/>
                  </a:cubicBezTo>
                  <a:cubicBezTo>
                    <a:pt x="51" y="3"/>
                    <a:pt x="51" y="3"/>
                    <a:pt x="51" y="3"/>
                  </a:cubicBezTo>
                  <a:lnTo>
                    <a:pt x="11" y="0"/>
                  </a:ln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7" name="Freeform 69"/>
            <p:cNvSpPr>
              <a:spLocks/>
            </p:cNvSpPr>
            <p:nvPr/>
          </p:nvSpPr>
          <p:spPr bwMode="auto">
            <a:xfrm>
              <a:off x="2571666" y="3723758"/>
              <a:ext cx="619166" cy="617962"/>
            </a:xfrm>
            <a:custGeom>
              <a:avLst/>
              <a:gdLst>
                <a:gd name="T0" fmla="*/ 1766666062 w 217"/>
                <a:gd name="T1" fmla="*/ 470363058 h 217"/>
                <a:gd name="T2" fmla="*/ 1270046424 w 217"/>
                <a:gd name="T3" fmla="*/ 243291924 h 217"/>
                <a:gd name="T4" fmla="*/ 0 w 217"/>
                <a:gd name="T5" fmla="*/ 1224561473 h 217"/>
                <a:gd name="T6" fmla="*/ 219815343 w 217"/>
                <a:gd name="T7" fmla="*/ 1589497935 h 217"/>
                <a:gd name="T8" fmla="*/ 512903419 w 217"/>
                <a:gd name="T9" fmla="*/ 1759801997 h 217"/>
                <a:gd name="T10" fmla="*/ 1042087764 w 217"/>
                <a:gd name="T11" fmla="*/ 1224561473 h 217"/>
                <a:gd name="T12" fmla="*/ 1538710256 w 217"/>
                <a:gd name="T13" fmla="*/ 835296672 h 217"/>
                <a:gd name="T14" fmla="*/ 1766666062 w 217"/>
                <a:gd name="T15" fmla="*/ 470363058 h 2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7" h="217">
                  <a:moveTo>
                    <a:pt x="217" y="58"/>
                  </a:moveTo>
                  <a:cubicBezTo>
                    <a:pt x="217" y="58"/>
                    <a:pt x="188" y="0"/>
                    <a:pt x="156" y="30"/>
                  </a:cubicBezTo>
                  <a:cubicBezTo>
                    <a:pt x="124" y="59"/>
                    <a:pt x="0" y="151"/>
                    <a:pt x="0" y="151"/>
                  </a:cubicBezTo>
                  <a:cubicBezTo>
                    <a:pt x="0" y="151"/>
                    <a:pt x="11" y="185"/>
                    <a:pt x="27" y="196"/>
                  </a:cubicBezTo>
                  <a:cubicBezTo>
                    <a:pt x="43" y="207"/>
                    <a:pt x="63" y="217"/>
                    <a:pt x="63" y="217"/>
                  </a:cubicBezTo>
                  <a:cubicBezTo>
                    <a:pt x="63" y="217"/>
                    <a:pt x="109" y="165"/>
                    <a:pt x="128" y="151"/>
                  </a:cubicBezTo>
                  <a:cubicBezTo>
                    <a:pt x="146" y="137"/>
                    <a:pt x="189" y="103"/>
                    <a:pt x="189" y="103"/>
                  </a:cubicBezTo>
                  <a:lnTo>
                    <a:pt x="217" y="58"/>
                  </a:lnTo>
                  <a:close/>
                </a:path>
              </a:pathLst>
            </a:custGeom>
            <a:solidFill>
              <a:srgbClr val="AE7E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8" name="Freeform 70"/>
            <p:cNvSpPr>
              <a:spLocks/>
            </p:cNvSpPr>
            <p:nvPr/>
          </p:nvSpPr>
          <p:spPr bwMode="auto">
            <a:xfrm>
              <a:off x="3230584" y="3749055"/>
              <a:ext cx="757696" cy="832381"/>
            </a:xfrm>
            <a:custGeom>
              <a:avLst/>
              <a:gdLst>
                <a:gd name="T0" fmla="*/ 48683392 w 266"/>
                <a:gd name="T1" fmla="*/ 0 h 292"/>
                <a:gd name="T2" fmla="*/ 770816104 w 266"/>
                <a:gd name="T3" fmla="*/ 788224898 h 292"/>
                <a:gd name="T4" fmla="*/ 1103481679 w 266"/>
                <a:gd name="T5" fmla="*/ 1113266828 h 292"/>
                <a:gd name="T6" fmla="*/ 1801274119 w 266"/>
                <a:gd name="T7" fmla="*/ 1495190027 h 292"/>
                <a:gd name="T8" fmla="*/ 2147483646 w 266"/>
                <a:gd name="T9" fmla="*/ 2072138383 h 292"/>
                <a:gd name="T10" fmla="*/ 1606540550 w 266"/>
                <a:gd name="T11" fmla="*/ 2147483646 h 292"/>
                <a:gd name="T12" fmla="*/ 697789592 w 266"/>
                <a:gd name="T13" fmla="*/ 1844610458 h 292"/>
                <a:gd name="T14" fmla="*/ 0 w 266"/>
                <a:gd name="T15" fmla="*/ 958871555 h 292"/>
                <a:gd name="T16" fmla="*/ 48683392 w 266"/>
                <a:gd name="T17" fmla="*/ 0 h 2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6" h="292">
                  <a:moveTo>
                    <a:pt x="6" y="0"/>
                  </a:moveTo>
                  <a:cubicBezTo>
                    <a:pt x="29" y="3"/>
                    <a:pt x="73" y="67"/>
                    <a:pt x="95" y="97"/>
                  </a:cubicBezTo>
                  <a:cubicBezTo>
                    <a:pt x="115" y="125"/>
                    <a:pt x="127" y="136"/>
                    <a:pt x="136" y="137"/>
                  </a:cubicBezTo>
                  <a:cubicBezTo>
                    <a:pt x="146" y="138"/>
                    <a:pt x="198" y="152"/>
                    <a:pt x="222" y="184"/>
                  </a:cubicBezTo>
                  <a:cubicBezTo>
                    <a:pt x="245" y="217"/>
                    <a:pt x="266" y="255"/>
                    <a:pt x="266" y="255"/>
                  </a:cubicBezTo>
                  <a:cubicBezTo>
                    <a:pt x="266" y="255"/>
                    <a:pt x="227" y="283"/>
                    <a:pt x="198" y="287"/>
                  </a:cubicBezTo>
                  <a:cubicBezTo>
                    <a:pt x="161" y="292"/>
                    <a:pt x="131" y="278"/>
                    <a:pt x="86" y="227"/>
                  </a:cubicBezTo>
                  <a:cubicBezTo>
                    <a:pt x="41" y="176"/>
                    <a:pt x="0" y="118"/>
                    <a:pt x="0" y="118"/>
                  </a:cubicBezTo>
                  <a:lnTo>
                    <a:pt x="6" y="0"/>
                  </a:lnTo>
                  <a:close/>
                </a:path>
              </a:pathLst>
            </a:custGeom>
            <a:solidFill>
              <a:srgbClr val="AE7E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89" name="Freeform 71"/>
            <p:cNvSpPr>
              <a:spLocks/>
            </p:cNvSpPr>
            <p:nvPr/>
          </p:nvSpPr>
          <p:spPr bwMode="auto">
            <a:xfrm>
              <a:off x="2942684" y="3740623"/>
              <a:ext cx="407156" cy="695056"/>
            </a:xfrm>
            <a:custGeom>
              <a:avLst/>
              <a:gdLst>
                <a:gd name="T0" fmla="*/ 867427351 w 143"/>
                <a:gd name="T1" fmla="*/ 24344052 h 244"/>
                <a:gd name="T2" fmla="*/ 437766728 w 143"/>
                <a:gd name="T3" fmla="*/ 738417239 h 244"/>
                <a:gd name="T4" fmla="*/ 0 w 143"/>
                <a:gd name="T5" fmla="*/ 1631008724 h 244"/>
                <a:gd name="T6" fmla="*/ 453981787 w 143"/>
                <a:gd name="T7" fmla="*/ 1890671961 h 244"/>
                <a:gd name="T8" fmla="*/ 899854621 w 143"/>
                <a:gd name="T9" fmla="*/ 1947472849 h 244"/>
                <a:gd name="T10" fmla="*/ 1053884868 w 143"/>
                <a:gd name="T11" fmla="*/ 1071109782 h 244"/>
                <a:gd name="T12" fmla="*/ 867427351 w 143"/>
                <a:gd name="T13" fmla="*/ 24344052 h 2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3" h="244">
                  <a:moveTo>
                    <a:pt x="107" y="3"/>
                  </a:moveTo>
                  <a:cubicBezTo>
                    <a:pt x="82" y="0"/>
                    <a:pt x="79" y="28"/>
                    <a:pt x="54" y="91"/>
                  </a:cubicBezTo>
                  <a:cubicBezTo>
                    <a:pt x="28" y="155"/>
                    <a:pt x="0" y="201"/>
                    <a:pt x="0" y="201"/>
                  </a:cubicBezTo>
                  <a:cubicBezTo>
                    <a:pt x="0" y="201"/>
                    <a:pt x="28" y="223"/>
                    <a:pt x="56" y="233"/>
                  </a:cubicBezTo>
                  <a:cubicBezTo>
                    <a:pt x="83" y="244"/>
                    <a:pt x="111" y="240"/>
                    <a:pt x="111" y="240"/>
                  </a:cubicBezTo>
                  <a:cubicBezTo>
                    <a:pt x="130" y="132"/>
                    <a:pt x="130" y="132"/>
                    <a:pt x="130" y="132"/>
                  </a:cubicBezTo>
                  <a:cubicBezTo>
                    <a:pt x="130" y="132"/>
                    <a:pt x="143" y="7"/>
                    <a:pt x="107" y="3"/>
                  </a:cubicBezTo>
                  <a:close/>
                </a:path>
              </a:pathLst>
            </a:custGeom>
            <a:solidFill>
              <a:srgbClr val="AE7E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0" name="Freeform 72"/>
            <p:cNvSpPr>
              <a:spLocks/>
            </p:cNvSpPr>
            <p:nvPr/>
          </p:nvSpPr>
          <p:spPr bwMode="auto">
            <a:xfrm>
              <a:off x="2694536" y="3788807"/>
              <a:ext cx="475819" cy="552913"/>
            </a:xfrm>
            <a:custGeom>
              <a:avLst/>
              <a:gdLst>
                <a:gd name="T0" fmla="*/ 1120288768 w 167"/>
                <a:gd name="T1" fmla="*/ 0 h 194"/>
                <a:gd name="T2" fmla="*/ 1209586033 w 167"/>
                <a:gd name="T3" fmla="*/ 194950284 h 194"/>
                <a:gd name="T4" fmla="*/ 1079698843 w 167"/>
                <a:gd name="T5" fmla="*/ 414265790 h 194"/>
                <a:gd name="T6" fmla="*/ 901101463 w 167"/>
                <a:gd name="T7" fmla="*/ 398020408 h 194"/>
                <a:gd name="T8" fmla="*/ 990398729 w 167"/>
                <a:gd name="T9" fmla="*/ 487372859 h 194"/>
                <a:gd name="T10" fmla="*/ 811804198 w 167"/>
                <a:gd name="T11" fmla="*/ 536109005 h 194"/>
                <a:gd name="T12" fmla="*/ 966046483 w 167"/>
                <a:gd name="T13" fmla="*/ 576725310 h 194"/>
                <a:gd name="T14" fmla="*/ 771211424 w 167"/>
                <a:gd name="T15" fmla="*/ 787920975 h 194"/>
                <a:gd name="T16" fmla="*/ 422136929 w 167"/>
                <a:gd name="T17" fmla="*/ 1072220860 h 194"/>
                <a:gd name="T18" fmla="*/ 178597380 w 167"/>
                <a:gd name="T19" fmla="*/ 1405259740 h 194"/>
                <a:gd name="T20" fmla="*/ 0 w 167"/>
                <a:gd name="T21" fmla="*/ 1486486650 h 194"/>
                <a:gd name="T22" fmla="*/ 162359700 w 167"/>
                <a:gd name="T23" fmla="*/ 1575839101 h 194"/>
                <a:gd name="T24" fmla="*/ 714386669 w 167"/>
                <a:gd name="T25" fmla="*/ 1047852787 h 194"/>
                <a:gd name="T26" fmla="*/ 1136523598 w 167"/>
                <a:gd name="T27" fmla="*/ 731059289 h 194"/>
                <a:gd name="T28" fmla="*/ 1355710903 w 167"/>
                <a:gd name="T29" fmla="*/ 186827593 h 194"/>
                <a:gd name="T30" fmla="*/ 1120288768 w 167"/>
                <a:gd name="T31" fmla="*/ 0 h 1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7" h="194">
                  <a:moveTo>
                    <a:pt x="138" y="0"/>
                  </a:moveTo>
                  <a:cubicBezTo>
                    <a:pt x="138" y="0"/>
                    <a:pt x="151" y="7"/>
                    <a:pt x="149" y="24"/>
                  </a:cubicBezTo>
                  <a:cubicBezTo>
                    <a:pt x="147" y="40"/>
                    <a:pt x="144" y="53"/>
                    <a:pt x="133" y="51"/>
                  </a:cubicBezTo>
                  <a:cubicBezTo>
                    <a:pt x="123" y="49"/>
                    <a:pt x="104" y="44"/>
                    <a:pt x="111" y="49"/>
                  </a:cubicBezTo>
                  <a:cubicBezTo>
                    <a:pt x="118" y="54"/>
                    <a:pt x="131" y="58"/>
                    <a:pt x="122" y="60"/>
                  </a:cubicBezTo>
                  <a:cubicBezTo>
                    <a:pt x="113" y="63"/>
                    <a:pt x="98" y="64"/>
                    <a:pt x="100" y="66"/>
                  </a:cubicBezTo>
                  <a:cubicBezTo>
                    <a:pt x="102" y="69"/>
                    <a:pt x="120" y="64"/>
                    <a:pt x="119" y="71"/>
                  </a:cubicBezTo>
                  <a:cubicBezTo>
                    <a:pt x="117" y="79"/>
                    <a:pt x="118" y="88"/>
                    <a:pt x="95" y="97"/>
                  </a:cubicBezTo>
                  <a:cubicBezTo>
                    <a:pt x="72" y="106"/>
                    <a:pt x="67" y="111"/>
                    <a:pt x="52" y="132"/>
                  </a:cubicBezTo>
                  <a:cubicBezTo>
                    <a:pt x="37" y="153"/>
                    <a:pt x="33" y="162"/>
                    <a:pt x="22" y="173"/>
                  </a:cubicBezTo>
                  <a:cubicBezTo>
                    <a:pt x="10" y="184"/>
                    <a:pt x="0" y="183"/>
                    <a:pt x="0" y="183"/>
                  </a:cubicBezTo>
                  <a:cubicBezTo>
                    <a:pt x="20" y="194"/>
                    <a:pt x="20" y="194"/>
                    <a:pt x="20" y="194"/>
                  </a:cubicBezTo>
                  <a:cubicBezTo>
                    <a:pt x="20" y="194"/>
                    <a:pt x="71" y="145"/>
                    <a:pt x="88" y="129"/>
                  </a:cubicBezTo>
                  <a:cubicBezTo>
                    <a:pt x="106" y="113"/>
                    <a:pt x="140" y="90"/>
                    <a:pt x="140" y="90"/>
                  </a:cubicBezTo>
                  <a:cubicBezTo>
                    <a:pt x="167" y="23"/>
                    <a:pt x="167" y="23"/>
                    <a:pt x="167" y="23"/>
                  </a:cubicBezTo>
                  <a:cubicBezTo>
                    <a:pt x="167" y="23"/>
                    <a:pt x="152" y="3"/>
                    <a:pt x="138" y="0"/>
                  </a:cubicBezTo>
                  <a:close/>
                </a:path>
              </a:pathLst>
            </a:custGeom>
            <a:solidFill>
              <a:srgbClr val="9C6F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1" name="Freeform 73"/>
            <p:cNvSpPr>
              <a:spLocks/>
            </p:cNvSpPr>
            <p:nvPr/>
          </p:nvSpPr>
          <p:spPr bwMode="auto">
            <a:xfrm>
              <a:off x="2942684" y="3723758"/>
              <a:ext cx="321629" cy="634826"/>
            </a:xfrm>
            <a:custGeom>
              <a:avLst/>
              <a:gdLst>
                <a:gd name="T0" fmla="*/ 866835695 w 113"/>
                <a:gd name="T1" fmla="*/ 72936668 h 223"/>
                <a:gd name="T2" fmla="*/ 696711032 w 113"/>
                <a:gd name="T3" fmla="*/ 275537258 h 223"/>
                <a:gd name="T4" fmla="*/ 648102359 w 113"/>
                <a:gd name="T5" fmla="*/ 542966962 h 223"/>
                <a:gd name="T6" fmla="*/ 542784516 w 113"/>
                <a:gd name="T7" fmla="*/ 777983533 h 223"/>
                <a:gd name="T8" fmla="*/ 380760349 w 113"/>
                <a:gd name="T9" fmla="*/ 1142664026 h 223"/>
                <a:gd name="T10" fmla="*/ 332151676 w 113"/>
                <a:gd name="T11" fmla="*/ 1418201284 h 223"/>
                <a:gd name="T12" fmla="*/ 226836680 w 113"/>
                <a:gd name="T13" fmla="*/ 1555969913 h 223"/>
                <a:gd name="T14" fmla="*/ 137722676 w 113"/>
                <a:gd name="T15" fmla="*/ 1685633835 h 223"/>
                <a:gd name="T16" fmla="*/ 202532343 w 113"/>
                <a:gd name="T17" fmla="*/ 1807193051 h 223"/>
                <a:gd name="T18" fmla="*/ 0 w 113"/>
                <a:gd name="T19" fmla="*/ 1677529128 h 223"/>
                <a:gd name="T20" fmla="*/ 437469519 w 113"/>
                <a:gd name="T21" fmla="*/ 786088240 h 223"/>
                <a:gd name="T22" fmla="*/ 866835695 w 113"/>
                <a:gd name="T23" fmla="*/ 72936668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 h="223">
                  <a:moveTo>
                    <a:pt x="107" y="9"/>
                  </a:moveTo>
                  <a:cubicBezTo>
                    <a:pt x="113" y="11"/>
                    <a:pt x="89" y="16"/>
                    <a:pt x="86" y="34"/>
                  </a:cubicBezTo>
                  <a:cubicBezTo>
                    <a:pt x="83" y="52"/>
                    <a:pt x="84" y="73"/>
                    <a:pt x="80" y="67"/>
                  </a:cubicBezTo>
                  <a:cubicBezTo>
                    <a:pt x="76" y="60"/>
                    <a:pt x="74" y="74"/>
                    <a:pt x="67" y="96"/>
                  </a:cubicBezTo>
                  <a:cubicBezTo>
                    <a:pt x="60" y="119"/>
                    <a:pt x="53" y="130"/>
                    <a:pt x="47" y="141"/>
                  </a:cubicBezTo>
                  <a:cubicBezTo>
                    <a:pt x="42" y="152"/>
                    <a:pt x="43" y="162"/>
                    <a:pt x="41" y="175"/>
                  </a:cubicBezTo>
                  <a:cubicBezTo>
                    <a:pt x="39" y="188"/>
                    <a:pt x="37" y="189"/>
                    <a:pt x="28" y="192"/>
                  </a:cubicBezTo>
                  <a:cubicBezTo>
                    <a:pt x="19" y="196"/>
                    <a:pt x="15" y="200"/>
                    <a:pt x="17" y="208"/>
                  </a:cubicBezTo>
                  <a:cubicBezTo>
                    <a:pt x="20" y="216"/>
                    <a:pt x="25" y="223"/>
                    <a:pt x="25" y="223"/>
                  </a:cubicBezTo>
                  <a:cubicBezTo>
                    <a:pt x="0" y="207"/>
                    <a:pt x="0" y="207"/>
                    <a:pt x="0" y="207"/>
                  </a:cubicBezTo>
                  <a:cubicBezTo>
                    <a:pt x="0" y="207"/>
                    <a:pt x="38" y="142"/>
                    <a:pt x="54" y="97"/>
                  </a:cubicBezTo>
                  <a:cubicBezTo>
                    <a:pt x="69" y="52"/>
                    <a:pt x="84" y="0"/>
                    <a:pt x="107" y="9"/>
                  </a:cubicBezTo>
                  <a:close/>
                </a:path>
              </a:pathLst>
            </a:custGeom>
            <a:solidFill>
              <a:srgbClr val="C79B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2" name="Freeform 74"/>
            <p:cNvSpPr>
              <a:spLocks/>
            </p:cNvSpPr>
            <p:nvPr/>
          </p:nvSpPr>
          <p:spPr bwMode="auto">
            <a:xfrm>
              <a:off x="3222152" y="3930950"/>
              <a:ext cx="757696" cy="644463"/>
            </a:xfrm>
            <a:custGeom>
              <a:avLst/>
              <a:gdLst>
                <a:gd name="T0" fmla="*/ 0 w 266"/>
                <a:gd name="T1" fmla="*/ 1398644400 h 226"/>
                <a:gd name="T2" fmla="*/ 81138987 w 266"/>
                <a:gd name="T3" fmla="*/ 1252274306 h 226"/>
                <a:gd name="T4" fmla="*/ 121707056 w 266"/>
                <a:gd name="T5" fmla="*/ 764375892 h 226"/>
                <a:gd name="T6" fmla="*/ 178505772 w 266"/>
                <a:gd name="T7" fmla="*/ 382186520 h 226"/>
                <a:gd name="T8" fmla="*/ 178505772 w 266"/>
                <a:gd name="T9" fmla="*/ 121974603 h 226"/>
                <a:gd name="T10" fmla="*/ 251529436 w 266"/>
                <a:gd name="T11" fmla="*/ 374056591 h 226"/>
                <a:gd name="T12" fmla="*/ 292097505 w 266"/>
                <a:gd name="T13" fmla="*/ 268344698 h 226"/>
                <a:gd name="T14" fmla="*/ 292097505 w 266"/>
                <a:gd name="T15" fmla="*/ 463505774 h 226"/>
                <a:gd name="T16" fmla="*/ 332668423 w 266"/>
                <a:gd name="T17" fmla="*/ 593610307 h 226"/>
                <a:gd name="T18" fmla="*/ 365124018 w 266"/>
                <a:gd name="T19" fmla="*/ 609873017 h 226"/>
                <a:gd name="T20" fmla="*/ 389464289 w 266"/>
                <a:gd name="T21" fmla="*/ 805034093 h 226"/>
                <a:gd name="T22" fmla="*/ 949319027 w 266"/>
                <a:gd name="T23" fmla="*/ 1349856270 h 226"/>
                <a:gd name="T24" fmla="*/ 1509176614 w 266"/>
                <a:gd name="T25" fmla="*/ 1593805476 h 226"/>
                <a:gd name="T26" fmla="*/ 1574084955 w 266"/>
                <a:gd name="T27" fmla="*/ 1366118980 h 226"/>
                <a:gd name="T28" fmla="*/ 1403694507 w 266"/>
                <a:gd name="T29" fmla="*/ 1114036992 h 226"/>
                <a:gd name="T30" fmla="*/ 1517289088 w 266"/>
                <a:gd name="T31" fmla="*/ 1138432483 h 226"/>
                <a:gd name="T32" fmla="*/ 1720135132 w 266"/>
                <a:gd name="T33" fmla="*/ 1471830873 h 226"/>
                <a:gd name="T34" fmla="*/ 1817501916 w 266"/>
                <a:gd name="T35" fmla="*/ 1398644400 h 226"/>
                <a:gd name="T36" fmla="*/ 1468605696 w 266"/>
                <a:gd name="T37" fmla="*/ 837559513 h 226"/>
                <a:gd name="T38" fmla="*/ 1046685812 w 266"/>
                <a:gd name="T39" fmla="*/ 569214816 h 226"/>
                <a:gd name="T40" fmla="*/ 1468605696 w 266"/>
                <a:gd name="T41" fmla="*/ 634268508 h 226"/>
                <a:gd name="T42" fmla="*/ 2020347960 w 266"/>
                <a:gd name="T43" fmla="*/ 1357986199 h 226"/>
                <a:gd name="T44" fmla="*/ 2147483646 w 266"/>
                <a:gd name="T45" fmla="*/ 1585672695 h 226"/>
                <a:gd name="T46" fmla="*/ 1565972481 w 266"/>
                <a:gd name="T47" fmla="*/ 1829621902 h 226"/>
                <a:gd name="T48" fmla="*/ 762700781 w 266"/>
                <a:gd name="T49" fmla="*/ 1382381690 h 226"/>
                <a:gd name="T50" fmla="*/ 227186315 w 266"/>
                <a:gd name="T51" fmla="*/ 715584910 h 226"/>
                <a:gd name="T52" fmla="*/ 105479259 w 266"/>
                <a:gd name="T53" fmla="*/ 1406777181 h 226"/>
                <a:gd name="T54" fmla="*/ 0 w 266"/>
                <a:gd name="T55" fmla="*/ 1398644400 h 2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66" h="226">
                  <a:moveTo>
                    <a:pt x="0" y="172"/>
                  </a:moveTo>
                  <a:cubicBezTo>
                    <a:pt x="0" y="172"/>
                    <a:pt x="11" y="163"/>
                    <a:pt x="10" y="154"/>
                  </a:cubicBezTo>
                  <a:cubicBezTo>
                    <a:pt x="9" y="144"/>
                    <a:pt x="10" y="110"/>
                    <a:pt x="15" y="94"/>
                  </a:cubicBezTo>
                  <a:cubicBezTo>
                    <a:pt x="20" y="78"/>
                    <a:pt x="27" y="79"/>
                    <a:pt x="22" y="47"/>
                  </a:cubicBezTo>
                  <a:cubicBezTo>
                    <a:pt x="17" y="14"/>
                    <a:pt x="18" y="0"/>
                    <a:pt x="22" y="15"/>
                  </a:cubicBezTo>
                  <a:cubicBezTo>
                    <a:pt x="26" y="30"/>
                    <a:pt x="32" y="60"/>
                    <a:pt x="31" y="46"/>
                  </a:cubicBezTo>
                  <a:cubicBezTo>
                    <a:pt x="30" y="33"/>
                    <a:pt x="35" y="23"/>
                    <a:pt x="36" y="33"/>
                  </a:cubicBezTo>
                  <a:cubicBezTo>
                    <a:pt x="38" y="43"/>
                    <a:pt x="39" y="50"/>
                    <a:pt x="36" y="57"/>
                  </a:cubicBezTo>
                  <a:cubicBezTo>
                    <a:pt x="32" y="65"/>
                    <a:pt x="39" y="76"/>
                    <a:pt x="41" y="73"/>
                  </a:cubicBezTo>
                  <a:cubicBezTo>
                    <a:pt x="42" y="70"/>
                    <a:pt x="50" y="70"/>
                    <a:pt x="45" y="75"/>
                  </a:cubicBezTo>
                  <a:cubicBezTo>
                    <a:pt x="41" y="80"/>
                    <a:pt x="33" y="88"/>
                    <a:pt x="48" y="99"/>
                  </a:cubicBezTo>
                  <a:cubicBezTo>
                    <a:pt x="63" y="111"/>
                    <a:pt x="95" y="148"/>
                    <a:pt x="117" y="166"/>
                  </a:cubicBezTo>
                  <a:cubicBezTo>
                    <a:pt x="138" y="184"/>
                    <a:pt x="174" y="195"/>
                    <a:pt x="186" y="196"/>
                  </a:cubicBezTo>
                  <a:cubicBezTo>
                    <a:pt x="199" y="197"/>
                    <a:pt x="202" y="186"/>
                    <a:pt x="194" y="168"/>
                  </a:cubicBezTo>
                  <a:cubicBezTo>
                    <a:pt x="186" y="151"/>
                    <a:pt x="173" y="137"/>
                    <a:pt x="173" y="137"/>
                  </a:cubicBezTo>
                  <a:cubicBezTo>
                    <a:pt x="173" y="137"/>
                    <a:pt x="177" y="129"/>
                    <a:pt x="187" y="140"/>
                  </a:cubicBezTo>
                  <a:cubicBezTo>
                    <a:pt x="196" y="152"/>
                    <a:pt x="212" y="181"/>
                    <a:pt x="212" y="181"/>
                  </a:cubicBezTo>
                  <a:cubicBezTo>
                    <a:pt x="212" y="181"/>
                    <a:pt x="227" y="187"/>
                    <a:pt x="224" y="172"/>
                  </a:cubicBezTo>
                  <a:cubicBezTo>
                    <a:pt x="222" y="157"/>
                    <a:pt x="201" y="124"/>
                    <a:pt x="181" y="103"/>
                  </a:cubicBezTo>
                  <a:cubicBezTo>
                    <a:pt x="161" y="82"/>
                    <a:pt x="129" y="70"/>
                    <a:pt x="129" y="70"/>
                  </a:cubicBezTo>
                  <a:cubicBezTo>
                    <a:pt x="129" y="70"/>
                    <a:pt x="156" y="56"/>
                    <a:pt x="181" y="78"/>
                  </a:cubicBezTo>
                  <a:cubicBezTo>
                    <a:pt x="206" y="100"/>
                    <a:pt x="244" y="149"/>
                    <a:pt x="249" y="167"/>
                  </a:cubicBezTo>
                  <a:cubicBezTo>
                    <a:pt x="254" y="185"/>
                    <a:pt x="266" y="195"/>
                    <a:pt x="266" y="195"/>
                  </a:cubicBezTo>
                  <a:cubicBezTo>
                    <a:pt x="266" y="195"/>
                    <a:pt x="223" y="226"/>
                    <a:pt x="193" y="225"/>
                  </a:cubicBezTo>
                  <a:cubicBezTo>
                    <a:pt x="162" y="224"/>
                    <a:pt x="140" y="223"/>
                    <a:pt x="94" y="170"/>
                  </a:cubicBezTo>
                  <a:cubicBezTo>
                    <a:pt x="48" y="117"/>
                    <a:pt x="28" y="88"/>
                    <a:pt x="28" y="88"/>
                  </a:cubicBezTo>
                  <a:cubicBezTo>
                    <a:pt x="13" y="173"/>
                    <a:pt x="13" y="173"/>
                    <a:pt x="13" y="173"/>
                  </a:cubicBezTo>
                  <a:cubicBezTo>
                    <a:pt x="13" y="173"/>
                    <a:pt x="6" y="176"/>
                    <a:pt x="0" y="172"/>
                  </a:cubicBezTo>
                  <a:close/>
                </a:path>
              </a:pathLst>
            </a:custGeom>
            <a:solidFill>
              <a:srgbClr val="9C6F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3" name="Freeform 75"/>
            <p:cNvSpPr>
              <a:spLocks/>
            </p:cNvSpPr>
            <p:nvPr/>
          </p:nvSpPr>
          <p:spPr bwMode="auto">
            <a:xfrm>
              <a:off x="2571666" y="3780374"/>
              <a:ext cx="507138" cy="484250"/>
            </a:xfrm>
            <a:custGeom>
              <a:avLst/>
              <a:gdLst>
                <a:gd name="T0" fmla="*/ 1444881747 w 178"/>
                <a:gd name="T1" fmla="*/ 8115460 h 170"/>
                <a:gd name="T2" fmla="*/ 1290651965 w 178"/>
                <a:gd name="T3" fmla="*/ 105483893 h 170"/>
                <a:gd name="T4" fmla="*/ 1071485725 w 178"/>
                <a:gd name="T5" fmla="*/ 348907822 h 170"/>
                <a:gd name="T6" fmla="*/ 535742862 w 178"/>
                <a:gd name="T7" fmla="*/ 738384400 h 170"/>
                <a:gd name="T8" fmla="*/ 211049183 w 178"/>
                <a:gd name="T9" fmla="*/ 1038608006 h 170"/>
                <a:gd name="T10" fmla="*/ 121758705 w 178"/>
                <a:gd name="T11" fmla="*/ 1241460331 h 170"/>
                <a:gd name="T12" fmla="*/ 170463897 w 178"/>
                <a:gd name="T13" fmla="*/ 1379400368 h 170"/>
                <a:gd name="T14" fmla="*/ 0 w 178"/>
                <a:gd name="T15" fmla="*/ 1062948690 h 170"/>
                <a:gd name="T16" fmla="*/ 543859920 w 178"/>
                <a:gd name="T17" fmla="*/ 657244040 h 170"/>
                <a:gd name="T18" fmla="*/ 1201361487 w 178"/>
                <a:gd name="T19" fmla="*/ 121711965 h 170"/>
                <a:gd name="T20" fmla="*/ 1444881747 w 178"/>
                <a:gd name="T21" fmla="*/ 8115460 h 1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8" h="170">
                  <a:moveTo>
                    <a:pt x="178" y="1"/>
                  </a:moveTo>
                  <a:cubicBezTo>
                    <a:pt x="178" y="1"/>
                    <a:pt x="163" y="5"/>
                    <a:pt x="159" y="13"/>
                  </a:cubicBezTo>
                  <a:cubicBezTo>
                    <a:pt x="155" y="21"/>
                    <a:pt x="149" y="32"/>
                    <a:pt x="132" y="43"/>
                  </a:cubicBezTo>
                  <a:cubicBezTo>
                    <a:pt x="114" y="54"/>
                    <a:pt x="80" y="71"/>
                    <a:pt x="66" y="91"/>
                  </a:cubicBezTo>
                  <a:cubicBezTo>
                    <a:pt x="53" y="111"/>
                    <a:pt x="38" y="120"/>
                    <a:pt x="26" y="128"/>
                  </a:cubicBezTo>
                  <a:cubicBezTo>
                    <a:pt x="14" y="137"/>
                    <a:pt x="12" y="144"/>
                    <a:pt x="15" y="153"/>
                  </a:cubicBezTo>
                  <a:cubicBezTo>
                    <a:pt x="18" y="161"/>
                    <a:pt x="21" y="170"/>
                    <a:pt x="21" y="170"/>
                  </a:cubicBezTo>
                  <a:cubicBezTo>
                    <a:pt x="21" y="170"/>
                    <a:pt x="6" y="155"/>
                    <a:pt x="0" y="131"/>
                  </a:cubicBezTo>
                  <a:cubicBezTo>
                    <a:pt x="0" y="131"/>
                    <a:pt x="49" y="94"/>
                    <a:pt x="67" y="81"/>
                  </a:cubicBezTo>
                  <a:cubicBezTo>
                    <a:pt x="84" y="68"/>
                    <a:pt x="132" y="30"/>
                    <a:pt x="148" y="15"/>
                  </a:cubicBezTo>
                  <a:cubicBezTo>
                    <a:pt x="165" y="0"/>
                    <a:pt x="170" y="0"/>
                    <a:pt x="178" y="1"/>
                  </a:cubicBezTo>
                  <a:close/>
                </a:path>
              </a:pathLst>
            </a:custGeom>
            <a:solidFill>
              <a:srgbClr val="C79B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4" name="Freeform 76"/>
            <p:cNvSpPr>
              <a:spLocks/>
            </p:cNvSpPr>
            <p:nvPr/>
          </p:nvSpPr>
          <p:spPr bwMode="auto">
            <a:xfrm>
              <a:off x="4330386" y="3717735"/>
              <a:ext cx="202373" cy="91550"/>
            </a:xfrm>
            <a:custGeom>
              <a:avLst/>
              <a:gdLst>
                <a:gd name="T0" fmla="*/ 0 w 71"/>
                <a:gd name="T1" fmla="*/ 98218845 h 32"/>
                <a:gd name="T2" fmla="*/ 219358080 w 71"/>
                <a:gd name="T3" fmla="*/ 8185142 h 32"/>
                <a:gd name="T4" fmla="*/ 479336127 w 71"/>
                <a:gd name="T5" fmla="*/ 0 h 32"/>
                <a:gd name="T6" fmla="*/ 576828607 w 71"/>
                <a:gd name="T7" fmla="*/ 180070267 h 32"/>
                <a:gd name="T8" fmla="*/ 0 w 71"/>
                <a:gd name="T9" fmla="*/ 98218845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32">
                  <a:moveTo>
                    <a:pt x="0" y="12"/>
                  </a:moveTo>
                  <a:cubicBezTo>
                    <a:pt x="0" y="12"/>
                    <a:pt x="13" y="2"/>
                    <a:pt x="27" y="1"/>
                  </a:cubicBezTo>
                  <a:cubicBezTo>
                    <a:pt x="41" y="1"/>
                    <a:pt x="59" y="0"/>
                    <a:pt x="59" y="0"/>
                  </a:cubicBezTo>
                  <a:cubicBezTo>
                    <a:pt x="71" y="22"/>
                    <a:pt x="71" y="22"/>
                    <a:pt x="71" y="22"/>
                  </a:cubicBezTo>
                  <a:cubicBezTo>
                    <a:pt x="71" y="22"/>
                    <a:pt x="24" y="32"/>
                    <a:pt x="0" y="12"/>
                  </a:cubicBezTo>
                  <a:close/>
                </a:path>
              </a:pathLst>
            </a:custGeom>
            <a:solidFill>
              <a:srgbClr val="D4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5" name="Freeform 77"/>
            <p:cNvSpPr>
              <a:spLocks/>
            </p:cNvSpPr>
            <p:nvPr/>
          </p:nvSpPr>
          <p:spPr bwMode="auto">
            <a:xfrm>
              <a:off x="3834090" y="3611730"/>
              <a:ext cx="467386" cy="502320"/>
            </a:xfrm>
            <a:custGeom>
              <a:avLst/>
              <a:gdLst>
                <a:gd name="T0" fmla="*/ 211172975 w 164"/>
                <a:gd name="T1" fmla="*/ 0 h 176"/>
                <a:gd name="T2" fmla="*/ 0 w 164"/>
                <a:gd name="T3" fmla="*/ 268812552 h 176"/>
                <a:gd name="T4" fmla="*/ 462954383 w 164"/>
                <a:gd name="T5" fmla="*/ 887896265 h 176"/>
                <a:gd name="T6" fmla="*/ 1096470457 w 164"/>
                <a:gd name="T7" fmla="*/ 1311480460 h 176"/>
                <a:gd name="T8" fmla="*/ 787836101 w 164"/>
                <a:gd name="T9" fmla="*/ 472457647 h 176"/>
                <a:gd name="T10" fmla="*/ 211172975 w 164"/>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4" h="176">
                  <a:moveTo>
                    <a:pt x="26" y="0"/>
                  </a:moveTo>
                  <a:cubicBezTo>
                    <a:pt x="26" y="0"/>
                    <a:pt x="6" y="25"/>
                    <a:pt x="0" y="33"/>
                  </a:cubicBezTo>
                  <a:cubicBezTo>
                    <a:pt x="0" y="33"/>
                    <a:pt x="37" y="80"/>
                    <a:pt x="57" y="109"/>
                  </a:cubicBezTo>
                  <a:cubicBezTo>
                    <a:pt x="77" y="138"/>
                    <a:pt x="106" y="176"/>
                    <a:pt x="135" y="161"/>
                  </a:cubicBezTo>
                  <a:cubicBezTo>
                    <a:pt x="164" y="145"/>
                    <a:pt x="126" y="87"/>
                    <a:pt x="97" y="58"/>
                  </a:cubicBezTo>
                  <a:cubicBezTo>
                    <a:pt x="68" y="30"/>
                    <a:pt x="26" y="0"/>
                    <a:pt x="26" y="0"/>
                  </a:cubicBezTo>
                  <a:close/>
                </a:path>
              </a:pathLst>
            </a:custGeom>
            <a:solidFill>
              <a:srgbClr val="C9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6" name="Freeform 78"/>
            <p:cNvSpPr>
              <a:spLocks/>
            </p:cNvSpPr>
            <p:nvPr/>
          </p:nvSpPr>
          <p:spPr bwMode="auto">
            <a:xfrm>
              <a:off x="4397844" y="3638231"/>
              <a:ext cx="322834" cy="281877"/>
            </a:xfrm>
            <a:custGeom>
              <a:avLst/>
              <a:gdLst>
                <a:gd name="T0" fmla="*/ 350969126 w 113"/>
                <a:gd name="T1" fmla="*/ 178348418 h 99"/>
                <a:gd name="T2" fmla="*/ 171404855 w 113"/>
                <a:gd name="T3" fmla="*/ 324272440 h 99"/>
                <a:gd name="T4" fmla="*/ 0 w 113"/>
                <a:gd name="T5" fmla="*/ 437766370 h 99"/>
                <a:gd name="T6" fmla="*/ 293836079 w 113"/>
                <a:gd name="T7" fmla="*/ 802572153 h 99"/>
                <a:gd name="T8" fmla="*/ 922316739 w 113"/>
                <a:gd name="T9" fmla="*/ 0 h 99"/>
                <a:gd name="T10" fmla="*/ 350969126 w 113"/>
                <a:gd name="T11" fmla="*/ 178348418 h 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3" h="99">
                  <a:moveTo>
                    <a:pt x="43" y="22"/>
                  </a:moveTo>
                  <a:cubicBezTo>
                    <a:pt x="43" y="22"/>
                    <a:pt x="30" y="32"/>
                    <a:pt x="21" y="40"/>
                  </a:cubicBezTo>
                  <a:cubicBezTo>
                    <a:pt x="11" y="48"/>
                    <a:pt x="0" y="54"/>
                    <a:pt x="0" y="54"/>
                  </a:cubicBezTo>
                  <a:cubicBezTo>
                    <a:pt x="36" y="99"/>
                    <a:pt x="36" y="99"/>
                    <a:pt x="36" y="99"/>
                  </a:cubicBezTo>
                  <a:cubicBezTo>
                    <a:pt x="36" y="99"/>
                    <a:pt x="80" y="26"/>
                    <a:pt x="113" y="0"/>
                  </a:cubicBezTo>
                  <a:lnTo>
                    <a:pt x="43" y="22"/>
                  </a:ln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7" name="Freeform 79"/>
            <p:cNvSpPr>
              <a:spLocks/>
            </p:cNvSpPr>
            <p:nvPr/>
          </p:nvSpPr>
          <p:spPr bwMode="auto">
            <a:xfrm>
              <a:off x="4022008" y="3703280"/>
              <a:ext cx="125279" cy="156598"/>
            </a:xfrm>
            <a:custGeom>
              <a:avLst/>
              <a:gdLst>
                <a:gd name="T0" fmla="*/ 0 w 44"/>
                <a:gd name="T1" fmla="*/ 0 h 55"/>
                <a:gd name="T2" fmla="*/ 137815442 w 44"/>
                <a:gd name="T3" fmla="*/ 210775214 h 55"/>
                <a:gd name="T4" fmla="*/ 56748540 w 44"/>
                <a:gd name="T5" fmla="*/ 445871520 h 55"/>
                <a:gd name="T6" fmla="*/ 356700633 w 44"/>
                <a:gd name="T7" fmla="*/ 299950656 h 55"/>
                <a:gd name="T8" fmla="*/ 0 w 44"/>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55">
                  <a:moveTo>
                    <a:pt x="0" y="0"/>
                  </a:moveTo>
                  <a:cubicBezTo>
                    <a:pt x="0" y="0"/>
                    <a:pt x="14" y="18"/>
                    <a:pt x="17" y="26"/>
                  </a:cubicBezTo>
                  <a:cubicBezTo>
                    <a:pt x="19" y="34"/>
                    <a:pt x="7" y="55"/>
                    <a:pt x="7" y="55"/>
                  </a:cubicBezTo>
                  <a:cubicBezTo>
                    <a:pt x="44" y="37"/>
                    <a:pt x="44" y="37"/>
                    <a:pt x="44" y="37"/>
                  </a:cubicBezTo>
                  <a:cubicBezTo>
                    <a:pt x="44" y="37"/>
                    <a:pt x="15" y="9"/>
                    <a:pt x="0" y="0"/>
                  </a:cubicBezTo>
                  <a:close/>
                </a:path>
              </a:pathLst>
            </a:custGeom>
            <a:solidFill>
              <a:srgbClr val="93BD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8" name="Freeform 80"/>
            <p:cNvSpPr>
              <a:spLocks/>
            </p:cNvSpPr>
            <p:nvPr/>
          </p:nvSpPr>
          <p:spPr bwMode="auto">
            <a:xfrm>
              <a:off x="4301476" y="3229871"/>
              <a:ext cx="544481" cy="538458"/>
            </a:xfrm>
            <a:custGeom>
              <a:avLst/>
              <a:gdLst>
                <a:gd name="T0" fmla="*/ 479456855 w 191"/>
                <a:gd name="T1" fmla="*/ 0 h 189"/>
                <a:gd name="T2" fmla="*/ 333182462 w 191"/>
                <a:gd name="T3" fmla="*/ 219152406 h 189"/>
                <a:gd name="T4" fmla="*/ 276297026 w 191"/>
                <a:gd name="T5" fmla="*/ 413951696 h 189"/>
                <a:gd name="T6" fmla="*/ 81264502 w 191"/>
                <a:gd name="T7" fmla="*/ 584403567 h 189"/>
                <a:gd name="T8" fmla="*/ 48758131 w 191"/>
                <a:gd name="T9" fmla="*/ 738621927 h 189"/>
                <a:gd name="T10" fmla="*/ 195032524 w 191"/>
                <a:gd name="T11" fmla="*/ 827903391 h 189"/>
                <a:gd name="T12" fmla="*/ 195032524 w 191"/>
                <a:gd name="T13" fmla="*/ 974004995 h 189"/>
                <a:gd name="T14" fmla="*/ 235666200 w 191"/>
                <a:gd name="T15" fmla="*/ 998355263 h 189"/>
                <a:gd name="T16" fmla="*/ 203159829 w 191"/>
                <a:gd name="T17" fmla="*/ 1095756332 h 189"/>
                <a:gd name="T18" fmla="*/ 349434223 w 191"/>
                <a:gd name="T19" fmla="*/ 1355489668 h 189"/>
                <a:gd name="T20" fmla="*/ 1056432824 w 191"/>
                <a:gd name="T21" fmla="*/ 1290555622 h 189"/>
                <a:gd name="T22" fmla="*/ 1348984460 w 191"/>
                <a:gd name="T23" fmla="*/ 243502673 h 189"/>
                <a:gd name="T24" fmla="*/ 479456855 w 191"/>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1" h="189">
                  <a:moveTo>
                    <a:pt x="59" y="0"/>
                  </a:moveTo>
                  <a:cubicBezTo>
                    <a:pt x="59" y="0"/>
                    <a:pt x="46" y="20"/>
                    <a:pt x="41" y="27"/>
                  </a:cubicBezTo>
                  <a:cubicBezTo>
                    <a:pt x="37" y="34"/>
                    <a:pt x="39" y="42"/>
                    <a:pt x="34" y="51"/>
                  </a:cubicBezTo>
                  <a:cubicBezTo>
                    <a:pt x="29" y="60"/>
                    <a:pt x="17" y="69"/>
                    <a:pt x="10" y="72"/>
                  </a:cubicBezTo>
                  <a:cubicBezTo>
                    <a:pt x="3" y="74"/>
                    <a:pt x="0" y="82"/>
                    <a:pt x="6" y="91"/>
                  </a:cubicBezTo>
                  <a:cubicBezTo>
                    <a:pt x="13" y="99"/>
                    <a:pt x="24" y="102"/>
                    <a:pt x="24" y="102"/>
                  </a:cubicBezTo>
                  <a:cubicBezTo>
                    <a:pt x="24" y="102"/>
                    <a:pt x="24" y="109"/>
                    <a:pt x="24" y="120"/>
                  </a:cubicBezTo>
                  <a:cubicBezTo>
                    <a:pt x="24" y="120"/>
                    <a:pt x="28" y="121"/>
                    <a:pt x="29" y="123"/>
                  </a:cubicBezTo>
                  <a:cubicBezTo>
                    <a:pt x="29" y="126"/>
                    <a:pt x="25" y="131"/>
                    <a:pt x="25" y="135"/>
                  </a:cubicBezTo>
                  <a:cubicBezTo>
                    <a:pt x="27" y="154"/>
                    <a:pt x="24" y="159"/>
                    <a:pt x="43" y="167"/>
                  </a:cubicBezTo>
                  <a:cubicBezTo>
                    <a:pt x="63" y="176"/>
                    <a:pt x="103" y="189"/>
                    <a:pt x="130" y="159"/>
                  </a:cubicBezTo>
                  <a:cubicBezTo>
                    <a:pt x="156" y="129"/>
                    <a:pt x="191" y="56"/>
                    <a:pt x="166" y="30"/>
                  </a:cubicBezTo>
                  <a:cubicBezTo>
                    <a:pt x="140" y="4"/>
                    <a:pt x="59" y="0"/>
                    <a:pt x="59" y="0"/>
                  </a:cubicBezTo>
                  <a:close/>
                </a:path>
              </a:pathLst>
            </a:custGeom>
            <a:solidFill>
              <a:srgbClr val="FFD2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99" name="Freeform 81"/>
            <p:cNvSpPr>
              <a:spLocks/>
            </p:cNvSpPr>
            <p:nvPr/>
          </p:nvSpPr>
          <p:spPr bwMode="auto">
            <a:xfrm>
              <a:off x="4370138" y="3606911"/>
              <a:ext cx="45775" cy="96368"/>
            </a:xfrm>
            <a:custGeom>
              <a:avLst/>
              <a:gdLst>
                <a:gd name="T0" fmla="*/ 65481138 w 16"/>
                <a:gd name="T1" fmla="*/ 8032556 h 34"/>
                <a:gd name="T2" fmla="*/ 130959414 w 16"/>
                <a:gd name="T3" fmla="*/ 273140924 h 34"/>
                <a:gd name="T4" fmla="*/ 8185142 w 16"/>
                <a:gd name="T5" fmla="*/ 144603018 h 34"/>
                <a:gd name="T6" fmla="*/ 16370284 w 16"/>
                <a:gd name="T7" fmla="*/ 0 h 34"/>
                <a:gd name="T8" fmla="*/ 65481138 w 16"/>
                <a:gd name="T9" fmla="*/ 8032556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34">
                  <a:moveTo>
                    <a:pt x="8" y="1"/>
                  </a:moveTo>
                  <a:cubicBezTo>
                    <a:pt x="8" y="1"/>
                    <a:pt x="1" y="25"/>
                    <a:pt x="16" y="34"/>
                  </a:cubicBezTo>
                  <a:cubicBezTo>
                    <a:pt x="16" y="34"/>
                    <a:pt x="3" y="32"/>
                    <a:pt x="1" y="18"/>
                  </a:cubicBezTo>
                  <a:cubicBezTo>
                    <a:pt x="0" y="5"/>
                    <a:pt x="2" y="0"/>
                    <a:pt x="2" y="0"/>
                  </a:cubicBezTo>
                  <a:lnTo>
                    <a:pt x="8" y="1"/>
                  </a:lnTo>
                  <a:close/>
                </a:path>
              </a:pathLst>
            </a:custGeom>
            <a:solidFill>
              <a:srgbClr val="FFE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0" name="Freeform 82"/>
            <p:cNvSpPr>
              <a:spLocks/>
            </p:cNvSpPr>
            <p:nvPr/>
          </p:nvSpPr>
          <p:spPr bwMode="auto">
            <a:xfrm>
              <a:off x="4435187" y="3692439"/>
              <a:ext cx="225261" cy="104801"/>
            </a:xfrm>
            <a:custGeom>
              <a:avLst/>
              <a:gdLst>
                <a:gd name="T0" fmla="*/ 414657027 w 79"/>
                <a:gd name="T1" fmla="*/ 72205057 h 37"/>
                <a:gd name="T2" fmla="*/ 292699581 w 79"/>
                <a:gd name="T3" fmla="*/ 192547762 h 37"/>
                <a:gd name="T4" fmla="*/ 65043401 w 79"/>
                <a:gd name="T5" fmla="*/ 168480354 h 37"/>
                <a:gd name="T6" fmla="*/ 0 w 79"/>
                <a:gd name="T7" fmla="*/ 192547762 h 37"/>
                <a:gd name="T8" fmla="*/ 219523973 w 79"/>
                <a:gd name="T9" fmla="*/ 280798701 h 37"/>
                <a:gd name="T10" fmla="*/ 463438865 w 79"/>
                <a:gd name="T11" fmla="*/ 232661052 h 37"/>
                <a:gd name="T12" fmla="*/ 642310356 w 79"/>
                <a:gd name="T13" fmla="*/ 0 h 37"/>
                <a:gd name="T14" fmla="*/ 414657027 w 79"/>
                <a:gd name="T15" fmla="*/ 7220505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 h="37">
                  <a:moveTo>
                    <a:pt x="51" y="9"/>
                  </a:moveTo>
                  <a:cubicBezTo>
                    <a:pt x="51" y="9"/>
                    <a:pt x="44" y="20"/>
                    <a:pt x="36" y="24"/>
                  </a:cubicBezTo>
                  <a:cubicBezTo>
                    <a:pt x="27" y="27"/>
                    <a:pt x="8" y="21"/>
                    <a:pt x="8" y="21"/>
                  </a:cubicBezTo>
                  <a:cubicBezTo>
                    <a:pt x="0" y="24"/>
                    <a:pt x="0" y="24"/>
                    <a:pt x="0" y="24"/>
                  </a:cubicBezTo>
                  <a:cubicBezTo>
                    <a:pt x="0" y="24"/>
                    <a:pt x="12" y="34"/>
                    <a:pt x="27" y="35"/>
                  </a:cubicBezTo>
                  <a:cubicBezTo>
                    <a:pt x="43" y="37"/>
                    <a:pt x="57" y="29"/>
                    <a:pt x="57" y="29"/>
                  </a:cubicBezTo>
                  <a:cubicBezTo>
                    <a:pt x="79" y="0"/>
                    <a:pt x="79" y="0"/>
                    <a:pt x="79" y="0"/>
                  </a:cubicBezTo>
                  <a:lnTo>
                    <a:pt x="51" y="9"/>
                  </a:lnTo>
                  <a:close/>
                </a:path>
              </a:pathLst>
            </a:custGeom>
            <a:solidFill>
              <a:srgbClr val="E0A2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1" name="Freeform 83"/>
            <p:cNvSpPr>
              <a:spLocks/>
            </p:cNvSpPr>
            <p:nvPr/>
          </p:nvSpPr>
          <p:spPr bwMode="auto">
            <a:xfrm>
              <a:off x="4447233" y="3235894"/>
              <a:ext cx="269831" cy="310788"/>
            </a:xfrm>
            <a:custGeom>
              <a:avLst/>
              <a:gdLst>
                <a:gd name="T0" fmla="*/ 0 w 95"/>
                <a:gd name="T1" fmla="*/ 81298149 h 109"/>
                <a:gd name="T2" fmla="*/ 419507676 w 95"/>
                <a:gd name="T3" fmla="*/ 203243947 h 109"/>
                <a:gd name="T4" fmla="*/ 467912517 w 95"/>
                <a:gd name="T5" fmla="*/ 479654232 h 109"/>
                <a:gd name="T6" fmla="*/ 242024205 w 95"/>
                <a:gd name="T7" fmla="*/ 723545828 h 109"/>
                <a:gd name="T8" fmla="*/ 516317358 w 95"/>
                <a:gd name="T9" fmla="*/ 886139275 h 109"/>
                <a:gd name="T10" fmla="*/ 548586305 w 95"/>
                <a:gd name="T11" fmla="*/ 764193477 h 109"/>
                <a:gd name="T12" fmla="*/ 766408090 w 95"/>
                <a:gd name="T13" fmla="*/ 260152366 h 109"/>
                <a:gd name="T14" fmla="*/ 282359679 w 95"/>
                <a:gd name="T15" fmla="*/ 8128960 h 109"/>
                <a:gd name="T16" fmla="*/ 40338314 w 95"/>
                <a:gd name="T17" fmla="*/ 0 h 109"/>
                <a:gd name="T18" fmla="*/ 0 w 95"/>
                <a:gd name="T19" fmla="*/ 81298149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09">
                  <a:moveTo>
                    <a:pt x="0" y="10"/>
                  </a:moveTo>
                  <a:cubicBezTo>
                    <a:pt x="0" y="10"/>
                    <a:pt x="38" y="19"/>
                    <a:pt x="52" y="25"/>
                  </a:cubicBezTo>
                  <a:cubicBezTo>
                    <a:pt x="66" y="32"/>
                    <a:pt x="74" y="37"/>
                    <a:pt x="58" y="59"/>
                  </a:cubicBezTo>
                  <a:cubicBezTo>
                    <a:pt x="42" y="80"/>
                    <a:pt x="30" y="89"/>
                    <a:pt x="30" y="89"/>
                  </a:cubicBezTo>
                  <a:cubicBezTo>
                    <a:pt x="64" y="109"/>
                    <a:pt x="64" y="109"/>
                    <a:pt x="64" y="109"/>
                  </a:cubicBezTo>
                  <a:cubicBezTo>
                    <a:pt x="64" y="109"/>
                    <a:pt x="61" y="105"/>
                    <a:pt x="68" y="94"/>
                  </a:cubicBezTo>
                  <a:cubicBezTo>
                    <a:pt x="76" y="83"/>
                    <a:pt x="95" y="32"/>
                    <a:pt x="95" y="32"/>
                  </a:cubicBezTo>
                  <a:cubicBezTo>
                    <a:pt x="95" y="32"/>
                    <a:pt x="55" y="3"/>
                    <a:pt x="35" y="1"/>
                  </a:cubicBezTo>
                  <a:cubicBezTo>
                    <a:pt x="16" y="0"/>
                    <a:pt x="5" y="0"/>
                    <a:pt x="5" y="0"/>
                  </a:cubicBezTo>
                  <a:lnTo>
                    <a:pt x="0" y="10"/>
                  </a:lnTo>
                  <a:close/>
                </a:path>
              </a:pathLst>
            </a:custGeom>
            <a:solidFill>
              <a:srgbClr val="E0A2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2" name="Freeform 84"/>
            <p:cNvSpPr>
              <a:spLocks/>
            </p:cNvSpPr>
            <p:nvPr/>
          </p:nvSpPr>
          <p:spPr bwMode="auto">
            <a:xfrm>
              <a:off x="4395435" y="3435858"/>
              <a:ext cx="369813" cy="298742"/>
            </a:xfrm>
            <a:custGeom>
              <a:avLst/>
              <a:gdLst>
                <a:gd name="T0" fmla="*/ 720225041 w 130"/>
                <a:gd name="T1" fmla="*/ 145709277 h 105"/>
                <a:gd name="T2" fmla="*/ 890165493 w 130"/>
                <a:gd name="T3" fmla="*/ 153803762 h 105"/>
                <a:gd name="T4" fmla="*/ 825425461 w 130"/>
                <a:gd name="T5" fmla="*/ 396652557 h 105"/>
                <a:gd name="T6" fmla="*/ 639301423 w 130"/>
                <a:gd name="T7" fmla="*/ 623309535 h 105"/>
                <a:gd name="T8" fmla="*/ 218494055 w 130"/>
                <a:gd name="T9" fmla="*/ 785210628 h 105"/>
                <a:gd name="T10" fmla="*/ 0 w 130"/>
                <a:gd name="T11" fmla="*/ 728546383 h 105"/>
                <a:gd name="T12" fmla="*/ 307510888 w 130"/>
                <a:gd name="T13" fmla="*/ 833780387 h 105"/>
                <a:gd name="T14" fmla="*/ 784962229 w 130"/>
                <a:gd name="T15" fmla="*/ 704260081 h 105"/>
                <a:gd name="T16" fmla="*/ 1019642714 w 130"/>
                <a:gd name="T17" fmla="*/ 129520305 h 105"/>
                <a:gd name="T18" fmla="*/ 720225041 w 130"/>
                <a:gd name="T19" fmla="*/ 145709277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105">
                  <a:moveTo>
                    <a:pt x="89" y="18"/>
                  </a:moveTo>
                  <a:cubicBezTo>
                    <a:pt x="89" y="18"/>
                    <a:pt x="104" y="14"/>
                    <a:pt x="110" y="19"/>
                  </a:cubicBezTo>
                  <a:cubicBezTo>
                    <a:pt x="115" y="24"/>
                    <a:pt x="112" y="38"/>
                    <a:pt x="102" y="49"/>
                  </a:cubicBezTo>
                  <a:cubicBezTo>
                    <a:pt x="91" y="60"/>
                    <a:pt x="85" y="69"/>
                    <a:pt x="79" y="77"/>
                  </a:cubicBezTo>
                  <a:cubicBezTo>
                    <a:pt x="72" y="86"/>
                    <a:pt x="44" y="98"/>
                    <a:pt x="27" y="97"/>
                  </a:cubicBezTo>
                  <a:cubicBezTo>
                    <a:pt x="10" y="95"/>
                    <a:pt x="0" y="90"/>
                    <a:pt x="0" y="90"/>
                  </a:cubicBezTo>
                  <a:cubicBezTo>
                    <a:pt x="0" y="90"/>
                    <a:pt x="13" y="102"/>
                    <a:pt x="38" y="103"/>
                  </a:cubicBezTo>
                  <a:cubicBezTo>
                    <a:pt x="63" y="105"/>
                    <a:pt x="79" y="102"/>
                    <a:pt x="97" y="87"/>
                  </a:cubicBezTo>
                  <a:cubicBezTo>
                    <a:pt x="114" y="71"/>
                    <a:pt x="130" y="33"/>
                    <a:pt x="126" y="16"/>
                  </a:cubicBezTo>
                  <a:cubicBezTo>
                    <a:pt x="122" y="0"/>
                    <a:pt x="97" y="9"/>
                    <a:pt x="89" y="18"/>
                  </a:cubicBezTo>
                  <a:close/>
                </a:path>
              </a:pathLst>
            </a:custGeom>
            <a:solidFill>
              <a:srgbClr val="E0A2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3" name="Freeform 85"/>
            <p:cNvSpPr>
              <a:spLocks/>
            </p:cNvSpPr>
            <p:nvPr/>
          </p:nvSpPr>
          <p:spPr bwMode="auto">
            <a:xfrm>
              <a:off x="4364115" y="3179278"/>
              <a:ext cx="549299" cy="538458"/>
            </a:xfrm>
            <a:custGeom>
              <a:avLst/>
              <a:gdLst>
                <a:gd name="T0" fmla="*/ 1425658594 w 193"/>
                <a:gd name="T1" fmla="*/ 300317115 h 189"/>
                <a:gd name="T2" fmla="*/ 607524694 w 193"/>
                <a:gd name="T3" fmla="*/ 8116756 h 189"/>
                <a:gd name="T4" fmla="*/ 0 w 193"/>
                <a:gd name="T5" fmla="*/ 211035650 h 189"/>
                <a:gd name="T6" fmla="*/ 324012411 w 193"/>
                <a:gd name="T7" fmla="*/ 194802139 h 189"/>
                <a:gd name="T8" fmla="*/ 842433977 w 193"/>
                <a:gd name="T9" fmla="*/ 519469521 h 189"/>
                <a:gd name="T10" fmla="*/ 558924540 w 193"/>
                <a:gd name="T11" fmla="*/ 868487170 h 189"/>
                <a:gd name="T12" fmla="*/ 761430874 w 193"/>
                <a:gd name="T13" fmla="*/ 965888240 h 189"/>
                <a:gd name="T14" fmla="*/ 972040080 w 193"/>
                <a:gd name="T15" fmla="*/ 852253659 h 189"/>
                <a:gd name="T16" fmla="*/ 939639977 w 193"/>
                <a:gd name="T17" fmla="*/ 1136340111 h 189"/>
                <a:gd name="T18" fmla="*/ 801933848 w 193"/>
                <a:gd name="T19" fmla="*/ 1266208203 h 189"/>
                <a:gd name="T20" fmla="*/ 818133900 w 193"/>
                <a:gd name="T21" fmla="*/ 1485357760 h 189"/>
                <a:gd name="T22" fmla="*/ 1231252285 w 193"/>
                <a:gd name="T23" fmla="*/ 1030822286 h 189"/>
                <a:gd name="T24" fmla="*/ 1425658594 w 193"/>
                <a:gd name="T25" fmla="*/ 300317115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3" h="189">
                  <a:moveTo>
                    <a:pt x="176" y="37"/>
                  </a:moveTo>
                  <a:cubicBezTo>
                    <a:pt x="170" y="28"/>
                    <a:pt x="127" y="2"/>
                    <a:pt x="75" y="1"/>
                  </a:cubicBezTo>
                  <a:cubicBezTo>
                    <a:pt x="24" y="0"/>
                    <a:pt x="1" y="16"/>
                    <a:pt x="0" y="26"/>
                  </a:cubicBezTo>
                  <a:cubicBezTo>
                    <a:pt x="0" y="26"/>
                    <a:pt x="10" y="17"/>
                    <a:pt x="40" y="24"/>
                  </a:cubicBezTo>
                  <a:cubicBezTo>
                    <a:pt x="69" y="31"/>
                    <a:pt x="118" y="42"/>
                    <a:pt x="104" y="64"/>
                  </a:cubicBezTo>
                  <a:cubicBezTo>
                    <a:pt x="90" y="85"/>
                    <a:pt x="69" y="107"/>
                    <a:pt x="69" y="107"/>
                  </a:cubicBezTo>
                  <a:cubicBezTo>
                    <a:pt x="94" y="119"/>
                    <a:pt x="94" y="119"/>
                    <a:pt x="94" y="119"/>
                  </a:cubicBezTo>
                  <a:cubicBezTo>
                    <a:pt x="94" y="119"/>
                    <a:pt x="104" y="99"/>
                    <a:pt x="120" y="105"/>
                  </a:cubicBezTo>
                  <a:cubicBezTo>
                    <a:pt x="136" y="110"/>
                    <a:pt x="127" y="127"/>
                    <a:pt x="116" y="140"/>
                  </a:cubicBezTo>
                  <a:cubicBezTo>
                    <a:pt x="105" y="153"/>
                    <a:pt x="99" y="156"/>
                    <a:pt x="99" y="156"/>
                  </a:cubicBezTo>
                  <a:cubicBezTo>
                    <a:pt x="99" y="156"/>
                    <a:pt x="99" y="178"/>
                    <a:pt x="101" y="183"/>
                  </a:cubicBezTo>
                  <a:cubicBezTo>
                    <a:pt x="104" y="189"/>
                    <a:pt x="133" y="157"/>
                    <a:pt x="152" y="127"/>
                  </a:cubicBezTo>
                  <a:cubicBezTo>
                    <a:pt x="172" y="97"/>
                    <a:pt x="193" y="61"/>
                    <a:pt x="176"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4" name="Freeform 86"/>
            <p:cNvSpPr>
              <a:spLocks/>
            </p:cNvSpPr>
            <p:nvPr/>
          </p:nvSpPr>
          <p:spPr bwMode="auto">
            <a:xfrm>
              <a:off x="3589555" y="3777965"/>
              <a:ext cx="1079324" cy="732399"/>
            </a:xfrm>
            <a:custGeom>
              <a:avLst/>
              <a:gdLst>
                <a:gd name="T0" fmla="*/ 2147483646 w 379"/>
                <a:gd name="T1" fmla="*/ 0 h 257"/>
                <a:gd name="T2" fmla="*/ 1484144543 w 379"/>
                <a:gd name="T3" fmla="*/ 170549224 h 257"/>
                <a:gd name="T4" fmla="*/ 583925675 w 379"/>
                <a:gd name="T5" fmla="*/ 698437915 h 257"/>
                <a:gd name="T6" fmla="*/ 0 w 379"/>
                <a:gd name="T7" fmla="*/ 1007048625 h 257"/>
                <a:gd name="T8" fmla="*/ 267632483 w 379"/>
                <a:gd name="T9" fmla="*/ 1023292494 h 257"/>
                <a:gd name="T10" fmla="*/ 770457923 w 379"/>
                <a:gd name="T11" fmla="*/ 1624272895 h 257"/>
                <a:gd name="T12" fmla="*/ 981319103 w 379"/>
                <a:gd name="T13" fmla="*/ 2030341119 h 257"/>
                <a:gd name="T14" fmla="*/ 1467926205 w 379"/>
                <a:gd name="T15" fmla="*/ 1908520652 h 257"/>
                <a:gd name="T16" fmla="*/ 2147483646 w 379"/>
                <a:gd name="T17" fmla="*/ 868987139 h 257"/>
                <a:gd name="T18" fmla="*/ 2147483646 w 379"/>
                <a:gd name="T19" fmla="*/ 56850691 h 257"/>
                <a:gd name="T20" fmla="*/ 2147483646 w 379"/>
                <a:gd name="T21" fmla="*/ 0 h 2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9" h="257">
                  <a:moveTo>
                    <a:pt x="289" y="0"/>
                  </a:moveTo>
                  <a:cubicBezTo>
                    <a:pt x="289" y="0"/>
                    <a:pt x="229" y="1"/>
                    <a:pt x="183" y="21"/>
                  </a:cubicBezTo>
                  <a:cubicBezTo>
                    <a:pt x="138" y="42"/>
                    <a:pt x="105" y="74"/>
                    <a:pt x="72" y="86"/>
                  </a:cubicBezTo>
                  <a:cubicBezTo>
                    <a:pt x="38" y="97"/>
                    <a:pt x="0" y="124"/>
                    <a:pt x="0" y="124"/>
                  </a:cubicBezTo>
                  <a:cubicBezTo>
                    <a:pt x="0" y="124"/>
                    <a:pt x="15" y="115"/>
                    <a:pt x="33" y="126"/>
                  </a:cubicBezTo>
                  <a:cubicBezTo>
                    <a:pt x="51" y="136"/>
                    <a:pt x="84" y="176"/>
                    <a:pt x="95" y="200"/>
                  </a:cubicBezTo>
                  <a:cubicBezTo>
                    <a:pt x="107" y="223"/>
                    <a:pt x="114" y="242"/>
                    <a:pt x="121" y="250"/>
                  </a:cubicBezTo>
                  <a:cubicBezTo>
                    <a:pt x="127" y="257"/>
                    <a:pt x="169" y="246"/>
                    <a:pt x="181" y="235"/>
                  </a:cubicBezTo>
                  <a:cubicBezTo>
                    <a:pt x="193" y="224"/>
                    <a:pt x="291" y="146"/>
                    <a:pt x="327" y="107"/>
                  </a:cubicBezTo>
                  <a:cubicBezTo>
                    <a:pt x="379" y="51"/>
                    <a:pt x="350" y="7"/>
                    <a:pt x="350" y="7"/>
                  </a:cubicBezTo>
                  <a:cubicBezTo>
                    <a:pt x="350" y="7"/>
                    <a:pt x="300" y="25"/>
                    <a:pt x="289" y="0"/>
                  </a:cubicBezTo>
                  <a:close/>
                </a:path>
              </a:pathLst>
            </a:custGeom>
            <a:solidFill>
              <a:srgbClr val="B4D3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5" name="Freeform 87"/>
            <p:cNvSpPr>
              <a:spLocks/>
            </p:cNvSpPr>
            <p:nvPr/>
          </p:nvSpPr>
          <p:spPr bwMode="auto">
            <a:xfrm>
              <a:off x="3589555" y="3759896"/>
              <a:ext cx="845631" cy="502320"/>
            </a:xfrm>
            <a:custGeom>
              <a:avLst/>
              <a:gdLst>
                <a:gd name="T0" fmla="*/ 2147483646 w 297"/>
                <a:gd name="T1" fmla="*/ 0 h 176"/>
                <a:gd name="T2" fmla="*/ 1483541429 w 297"/>
                <a:gd name="T3" fmla="*/ 219936245 h 176"/>
                <a:gd name="T4" fmla="*/ 332378539 w 297"/>
                <a:gd name="T5" fmla="*/ 830874383 h 176"/>
                <a:gd name="T6" fmla="*/ 0 w 297"/>
                <a:gd name="T7" fmla="*/ 1058959058 h 176"/>
                <a:gd name="T8" fmla="*/ 372911882 w 297"/>
                <a:gd name="T9" fmla="*/ 1172999969 h 176"/>
                <a:gd name="T10" fmla="*/ 624223735 w 297"/>
                <a:gd name="T11" fmla="*/ 1433666945 h 176"/>
                <a:gd name="T12" fmla="*/ 907959984 w 297"/>
                <a:gd name="T13" fmla="*/ 839019959 h 176"/>
                <a:gd name="T14" fmla="*/ 1767280525 w 297"/>
                <a:gd name="T15" fmla="*/ 252521401 h 176"/>
                <a:gd name="T16" fmla="*/ 2147483646 w 297"/>
                <a:gd name="T17" fmla="*/ 48876307 h 176"/>
                <a:gd name="T18" fmla="*/ 2147483646 w 297"/>
                <a:gd name="T19" fmla="*/ 0 h 1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7" h="176">
                  <a:moveTo>
                    <a:pt x="297" y="0"/>
                  </a:moveTo>
                  <a:cubicBezTo>
                    <a:pt x="297" y="0"/>
                    <a:pt x="235" y="5"/>
                    <a:pt x="183" y="27"/>
                  </a:cubicBezTo>
                  <a:cubicBezTo>
                    <a:pt x="132" y="49"/>
                    <a:pt x="71" y="86"/>
                    <a:pt x="41" y="102"/>
                  </a:cubicBezTo>
                  <a:cubicBezTo>
                    <a:pt x="12" y="118"/>
                    <a:pt x="0" y="130"/>
                    <a:pt x="0" y="130"/>
                  </a:cubicBezTo>
                  <a:cubicBezTo>
                    <a:pt x="0" y="130"/>
                    <a:pt x="26" y="121"/>
                    <a:pt x="46" y="144"/>
                  </a:cubicBezTo>
                  <a:cubicBezTo>
                    <a:pt x="65" y="166"/>
                    <a:pt x="77" y="176"/>
                    <a:pt x="77" y="176"/>
                  </a:cubicBezTo>
                  <a:cubicBezTo>
                    <a:pt x="77" y="176"/>
                    <a:pt x="66" y="134"/>
                    <a:pt x="112" y="103"/>
                  </a:cubicBezTo>
                  <a:cubicBezTo>
                    <a:pt x="157" y="71"/>
                    <a:pt x="188" y="46"/>
                    <a:pt x="218" y="31"/>
                  </a:cubicBezTo>
                  <a:cubicBezTo>
                    <a:pt x="249" y="15"/>
                    <a:pt x="262" y="7"/>
                    <a:pt x="274" y="6"/>
                  </a:cubicBezTo>
                  <a:cubicBezTo>
                    <a:pt x="286" y="5"/>
                    <a:pt x="297" y="0"/>
                    <a:pt x="297" y="0"/>
                  </a:cubicBezTo>
                  <a:close/>
                </a:path>
              </a:pathLst>
            </a:custGeom>
            <a:solidFill>
              <a:srgbClr val="93BD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6" name="Freeform 88"/>
            <p:cNvSpPr>
              <a:spLocks/>
            </p:cNvSpPr>
            <p:nvPr/>
          </p:nvSpPr>
          <p:spPr bwMode="auto">
            <a:xfrm>
              <a:off x="4078624" y="3771942"/>
              <a:ext cx="556527" cy="561345"/>
            </a:xfrm>
            <a:custGeom>
              <a:avLst/>
              <a:gdLst>
                <a:gd name="T0" fmla="*/ 1368397150 w 195"/>
                <a:gd name="T1" fmla="*/ 138031031 h 197"/>
                <a:gd name="T2" fmla="*/ 838957318 w 195"/>
                <a:gd name="T3" fmla="*/ 186748369 h 197"/>
                <a:gd name="T4" fmla="*/ 162905442 w 195"/>
                <a:gd name="T5" fmla="*/ 885021656 h 197"/>
                <a:gd name="T6" fmla="*/ 390970206 w 195"/>
                <a:gd name="T7" fmla="*/ 1420906668 h 197"/>
                <a:gd name="T8" fmla="*/ 1384687694 w 195"/>
                <a:gd name="T9" fmla="*/ 657676931 h 197"/>
                <a:gd name="T10" fmla="*/ 1368397150 w 195"/>
                <a:gd name="T11" fmla="*/ 138031031 h 1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5" h="197">
                  <a:moveTo>
                    <a:pt x="168" y="17"/>
                  </a:moveTo>
                  <a:cubicBezTo>
                    <a:pt x="168" y="17"/>
                    <a:pt x="138" y="0"/>
                    <a:pt x="103" y="23"/>
                  </a:cubicBezTo>
                  <a:cubicBezTo>
                    <a:pt x="69" y="46"/>
                    <a:pt x="36" y="90"/>
                    <a:pt x="20" y="109"/>
                  </a:cubicBezTo>
                  <a:cubicBezTo>
                    <a:pt x="4" y="129"/>
                    <a:pt x="0" y="197"/>
                    <a:pt x="48" y="175"/>
                  </a:cubicBezTo>
                  <a:cubicBezTo>
                    <a:pt x="95" y="153"/>
                    <a:pt x="146" y="120"/>
                    <a:pt x="170" y="81"/>
                  </a:cubicBezTo>
                  <a:cubicBezTo>
                    <a:pt x="195" y="43"/>
                    <a:pt x="180" y="28"/>
                    <a:pt x="168" y="17"/>
                  </a:cubicBezTo>
                  <a:close/>
                </a:path>
              </a:pathLst>
            </a:custGeom>
            <a:solidFill>
              <a:srgbClr val="D4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7" name="Freeform 89"/>
            <p:cNvSpPr>
              <a:spLocks/>
            </p:cNvSpPr>
            <p:nvPr/>
          </p:nvSpPr>
          <p:spPr bwMode="auto">
            <a:xfrm>
              <a:off x="3808793" y="3777965"/>
              <a:ext cx="589051" cy="361381"/>
            </a:xfrm>
            <a:custGeom>
              <a:avLst/>
              <a:gdLst>
                <a:gd name="T0" fmla="*/ 64781382 w 207"/>
                <a:gd name="T1" fmla="*/ 574886033 h 127"/>
                <a:gd name="T2" fmla="*/ 16194634 w 207"/>
                <a:gd name="T3" fmla="*/ 842086022 h 127"/>
                <a:gd name="T4" fmla="*/ 48586748 w 207"/>
                <a:gd name="T5" fmla="*/ 1028316749 h 127"/>
                <a:gd name="T6" fmla="*/ 259128373 w 207"/>
                <a:gd name="T7" fmla="*/ 842086022 h 127"/>
                <a:gd name="T8" fmla="*/ 396789876 w 207"/>
                <a:gd name="T9" fmla="*/ 817793821 h 127"/>
                <a:gd name="T10" fmla="*/ 906950727 w 207"/>
                <a:gd name="T11" fmla="*/ 307686044 h 127"/>
                <a:gd name="T12" fmla="*/ 1433303366 w 207"/>
                <a:gd name="T13" fmla="*/ 121455317 h 127"/>
                <a:gd name="T14" fmla="*/ 1570964869 w 207"/>
                <a:gd name="T15" fmla="*/ 113356968 h 127"/>
                <a:gd name="T16" fmla="*/ 1676237104 w 207"/>
                <a:gd name="T17" fmla="*/ 194326230 h 127"/>
                <a:gd name="T18" fmla="*/ 1643844991 w 207"/>
                <a:gd name="T19" fmla="*/ 72873759 h 127"/>
                <a:gd name="T20" fmla="*/ 1660042470 w 207"/>
                <a:gd name="T21" fmla="*/ 0 h 127"/>
                <a:gd name="T22" fmla="*/ 825971865 w 207"/>
                <a:gd name="T23" fmla="*/ 202424579 h 127"/>
                <a:gd name="T24" fmla="*/ 64781382 w 207"/>
                <a:gd name="T25" fmla="*/ 574886033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7" h="127">
                  <a:moveTo>
                    <a:pt x="8" y="71"/>
                  </a:moveTo>
                  <a:cubicBezTo>
                    <a:pt x="8" y="71"/>
                    <a:pt x="3" y="92"/>
                    <a:pt x="2" y="104"/>
                  </a:cubicBezTo>
                  <a:cubicBezTo>
                    <a:pt x="0" y="116"/>
                    <a:pt x="6" y="127"/>
                    <a:pt x="6" y="127"/>
                  </a:cubicBezTo>
                  <a:cubicBezTo>
                    <a:pt x="6" y="127"/>
                    <a:pt x="22" y="103"/>
                    <a:pt x="32" y="104"/>
                  </a:cubicBezTo>
                  <a:cubicBezTo>
                    <a:pt x="45" y="106"/>
                    <a:pt x="49" y="101"/>
                    <a:pt x="49" y="101"/>
                  </a:cubicBezTo>
                  <a:cubicBezTo>
                    <a:pt x="49" y="101"/>
                    <a:pt x="87" y="53"/>
                    <a:pt x="112" y="38"/>
                  </a:cubicBezTo>
                  <a:cubicBezTo>
                    <a:pt x="137" y="24"/>
                    <a:pt x="163" y="17"/>
                    <a:pt x="177" y="15"/>
                  </a:cubicBezTo>
                  <a:cubicBezTo>
                    <a:pt x="191" y="13"/>
                    <a:pt x="194" y="14"/>
                    <a:pt x="194" y="14"/>
                  </a:cubicBezTo>
                  <a:cubicBezTo>
                    <a:pt x="207" y="24"/>
                    <a:pt x="207" y="24"/>
                    <a:pt x="207" y="24"/>
                  </a:cubicBezTo>
                  <a:cubicBezTo>
                    <a:pt x="207" y="18"/>
                    <a:pt x="205" y="14"/>
                    <a:pt x="203" y="9"/>
                  </a:cubicBezTo>
                  <a:cubicBezTo>
                    <a:pt x="200" y="4"/>
                    <a:pt x="205" y="0"/>
                    <a:pt x="205" y="0"/>
                  </a:cubicBezTo>
                  <a:cubicBezTo>
                    <a:pt x="205" y="0"/>
                    <a:pt x="145" y="5"/>
                    <a:pt x="102" y="25"/>
                  </a:cubicBezTo>
                  <a:cubicBezTo>
                    <a:pt x="59" y="45"/>
                    <a:pt x="8" y="71"/>
                    <a:pt x="8" y="71"/>
                  </a:cubicBezTo>
                  <a:close/>
                </a:path>
              </a:pathLst>
            </a:custGeom>
            <a:solidFill>
              <a:srgbClr val="86AC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8" name="Freeform 90"/>
            <p:cNvSpPr>
              <a:spLocks/>
            </p:cNvSpPr>
            <p:nvPr/>
          </p:nvSpPr>
          <p:spPr bwMode="auto">
            <a:xfrm>
              <a:off x="3589555" y="3980338"/>
              <a:ext cx="242126" cy="150576"/>
            </a:xfrm>
            <a:custGeom>
              <a:avLst/>
              <a:gdLst>
                <a:gd name="T0" fmla="*/ 689705881 w 85"/>
                <a:gd name="T1" fmla="*/ 0 h 53"/>
                <a:gd name="T2" fmla="*/ 405709174 w 85"/>
                <a:gd name="T3" fmla="*/ 266363262 h 53"/>
                <a:gd name="T4" fmla="*/ 194740518 w 85"/>
                <a:gd name="T5" fmla="*/ 379366288 h 53"/>
                <a:gd name="T6" fmla="*/ 0 w 85"/>
                <a:gd name="T7" fmla="*/ 427794939 h 53"/>
                <a:gd name="T8" fmla="*/ 689705881 w 85"/>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53">
                  <a:moveTo>
                    <a:pt x="85" y="0"/>
                  </a:moveTo>
                  <a:cubicBezTo>
                    <a:pt x="85" y="0"/>
                    <a:pt x="59" y="25"/>
                    <a:pt x="50" y="33"/>
                  </a:cubicBezTo>
                  <a:cubicBezTo>
                    <a:pt x="40" y="40"/>
                    <a:pt x="35" y="46"/>
                    <a:pt x="24" y="47"/>
                  </a:cubicBezTo>
                  <a:cubicBezTo>
                    <a:pt x="13" y="49"/>
                    <a:pt x="0" y="53"/>
                    <a:pt x="0" y="53"/>
                  </a:cubicBezTo>
                  <a:cubicBezTo>
                    <a:pt x="0" y="53"/>
                    <a:pt x="19" y="32"/>
                    <a:pt x="85" y="0"/>
                  </a:cubicBezTo>
                  <a:close/>
                </a:path>
              </a:pathLst>
            </a:custGeom>
            <a:solidFill>
              <a:srgbClr val="D4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09" name="Freeform 91"/>
            <p:cNvSpPr>
              <a:spLocks/>
            </p:cNvSpPr>
            <p:nvPr/>
          </p:nvSpPr>
          <p:spPr bwMode="auto">
            <a:xfrm>
              <a:off x="4370138" y="3759896"/>
              <a:ext cx="236102" cy="108414"/>
            </a:xfrm>
            <a:custGeom>
              <a:avLst/>
              <a:gdLst>
                <a:gd name="T0" fmla="*/ 0 w 83"/>
                <a:gd name="T1" fmla="*/ 122094135 h 38"/>
                <a:gd name="T2" fmla="*/ 186110957 w 83"/>
                <a:gd name="T3" fmla="*/ 0 h 38"/>
                <a:gd name="T4" fmla="*/ 647340481 w 83"/>
                <a:gd name="T5" fmla="*/ 40698045 h 38"/>
                <a:gd name="T6" fmla="*/ 671616318 w 83"/>
                <a:gd name="T7" fmla="*/ 244188270 h 38"/>
                <a:gd name="T8" fmla="*/ 0 w 83"/>
                <a:gd name="T9" fmla="*/ 122094135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38">
                  <a:moveTo>
                    <a:pt x="0" y="15"/>
                  </a:moveTo>
                  <a:cubicBezTo>
                    <a:pt x="0" y="15"/>
                    <a:pt x="17" y="2"/>
                    <a:pt x="23" y="0"/>
                  </a:cubicBezTo>
                  <a:cubicBezTo>
                    <a:pt x="23" y="0"/>
                    <a:pt x="60" y="15"/>
                    <a:pt x="80" y="5"/>
                  </a:cubicBezTo>
                  <a:cubicBezTo>
                    <a:pt x="80" y="5"/>
                    <a:pt x="81" y="18"/>
                    <a:pt x="83" y="30"/>
                  </a:cubicBezTo>
                  <a:cubicBezTo>
                    <a:pt x="83" y="30"/>
                    <a:pt x="25" y="38"/>
                    <a:pt x="0" y="15"/>
                  </a:cubicBezTo>
                  <a:close/>
                </a:path>
              </a:pathLst>
            </a:custGeom>
            <a:solidFill>
              <a:srgbClr val="E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10" name="Freeform 92"/>
            <p:cNvSpPr>
              <a:spLocks/>
            </p:cNvSpPr>
            <p:nvPr/>
          </p:nvSpPr>
          <p:spPr bwMode="auto">
            <a:xfrm>
              <a:off x="4370138" y="3749055"/>
              <a:ext cx="77095" cy="28910"/>
            </a:xfrm>
            <a:custGeom>
              <a:avLst/>
              <a:gdLst>
                <a:gd name="T0" fmla="*/ 220134779 w 27"/>
                <a:gd name="T1" fmla="*/ 0 h 10"/>
                <a:gd name="T2" fmla="*/ 0 w 27"/>
                <a:gd name="T3" fmla="*/ 83578810 h 10"/>
                <a:gd name="T4" fmla="*/ 122298368 w 27"/>
                <a:gd name="T5" fmla="*/ 83578810 h 10"/>
                <a:gd name="T6" fmla="*/ 187523594 w 27"/>
                <a:gd name="T7" fmla="*/ 33431524 h 10"/>
                <a:gd name="T8" fmla="*/ 220134779 w 27"/>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0">
                  <a:moveTo>
                    <a:pt x="27" y="0"/>
                  </a:moveTo>
                  <a:cubicBezTo>
                    <a:pt x="27" y="0"/>
                    <a:pt x="9" y="2"/>
                    <a:pt x="0" y="10"/>
                  </a:cubicBezTo>
                  <a:cubicBezTo>
                    <a:pt x="15" y="10"/>
                    <a:pt x="15" y="10"/>
                    <a:pt x="15" y="10"/>
                  </a:cubicBezTo>
                  <a:cubicBezTo>
                    <a:pt x="23" y="4"/>
                    <a:pt x="23" y="4"/>
                    <a:pt x="23" y="4"/>
                  </a:cubicBezTo>
                  <a:lnTo>
                    <a:pt x="27" y="0"/>
                  </a:lnTo>
                  <a:close/>
                </a:path>
              </a:pathLst>
            </a:custGeom>
            <a:solidFill>
              <a:srgbClr val="D4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8" name="Freeform 93"/>
            <p:cNvSpPr>
              <a:spLocks/>
            </p:cNvSpPr>
            <p:nvPr/>
          </p:nvSpPr>
          <p:spPr bwMode="auto">
            <a:xfrm>
              <a:off x="4319012" y="3729300"/>
              <a:ext cx="115884" cy="79380"/>
            </a:xfrm>
            <a:custGeom>
              <a:avLst/>
              <a:gdLst>
                <a:gd name="T0" fmla="*/ 41 w 41"/>
                <a:gd name="T1" fmla="*/ 11 h 28"/>
                <a:gd name="T2" fmla="*/ 22 w 41"/>
                <a:gd name="T3" fmla="*/ 2 h 28"/>
                <a:gd name="T4" fmla="*/ 0 w 41"/>
                <a:gd name="T5" fmla="*/ 17 h 28"/>
                <a:gd name="T6" fmla="*/ 14 w 41"/>
                <a:gd name="T7" fmla="*/ 25 h 28"/>
                <a:gd name="T8" fmla="*/ 41 w 41"/>
                <a:gd name="T9" fmla="*/ 11 h 28"/>
              </a:gdLst>
              <a:ahLst/>
              <a:cxnLst>
                <a:cxn ang="0">
                  <a:pos x="T0" y="T1"/>
                </a:cxn>
                <a:cxn ang="0">
                  <a:pos x="T2" y="T3"/>
                </a:cxn>
                <a:cxn ang="0">
                  <a:pos x="T4" y="T5"/>
                </a:cxn>
                <a:cxn ang="0">
                  <a:pos x="T6" y="T7"/>
                </a:cxn>
                <a:cxn ang="0">
                  <a:pos x="T8" y="T9"/>
                </a:cxn>
              </a:cxnLst>
              <a:rect l="0" t="0" r="r" b="b"/>
              <a:pathLst>
                <a:path w="41" h="28">
                  <a:moveTo>
                    <a:pt x="41" y="11"/>
                  </a:moveTo>
                  <a:cubicBezTo>
                    <a:pt x="41" y="11"/>
                    <a:pt x="34" y="0"/>
                    <a:pt x="22" y="2"/>
                  </a:cubicBezTo>
                  <a:cubicBezTo>
                    <a:pt x="3" y="4"/>
                    <a:pt x="0" y="17"/>
                    <a:pt x="0" y="17"/>
                  </a:cubicBezTo>
                  <a:cubicBezTo>
                    <a:pt x="0" y="17"/>
                    <a:pt x="0" y="28"/>
                    <a:pt x="14" y="25"/>
                  </a:cubicBezTo>
                  <a:cubicBezTo>
                    <a:pt x="28" y="23"/>
                    <a:pt x="41" y="11"/>
                    <a:pt x="41" y="11"/>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60512" name="Freeform 94"/>
            <p:cNvSpPr>
              <a:spLocks/>
            </p:cNvSpPr>
            <p:nvPr/>
          </p:nvSpPr>
          <p:spPr bwMode="auto">
            <a:xfrm>
              <a:off x="3828067" y="3771942"/>
              <a:ext cx="538458" cy="310788"/>
            </a:xfrm>
            <a:custGeom>
              <a:avLst/>
              <a:gdLst>
                <a:gd name="T0" fmla="*/ 1420423714 w 189"/>
                <a:gd name="T1" fmla="*/ 0 h 109"/>
                <a:gd name="T2" fmla="*/ 884720682 w 189"/>
                <a:gd name="T3" fmla="*/ 113816838 h 109"/>
                <a:gd name="T4" fmla="*/ 202918894 w 189"/>
                <a:gd name="T5" fmla="*/ 463393462 h 109"/>
                <a:gd name="T6" fmla="*/ 8116756 w 189"/>
                <a:gd name="T7" fmla="*/ 593468219 h 109"/>
                <a:gd name="T8" fmla="*/ 8116756 w 189"/>
                <a:gd name="T9" fmla="*/ 886139275 h 109"/>
                <a:gd name="T10" fmla="*/ 259733336 w 189"/>
                <a:gd name="T11" fmla="*/ 780454247 h 109"/>
                <a:gd name="T12" fmla="*/ 819786636 w 189"/>
                <a:gd name="T13" fmla="*/ 292671055 h 109"/>
                <a:gd name="T14" fmla="*/ 1469124249 w 189"/>
                <a:gd name="T15" fmla="*/ 81298149 h 109"/>
                <a:gd name="T16" fmla="*/ 1420423714 w 189"/>
                <a:gd name="T17" fmla="*/ 0 h 1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9" h="109">
                  <a:moveTo>
                    <a:pt x="175" y="0"/>
                  </a:moveTo>
                  <a:cubicBezTo>
                    <a:pt x="175" y="0"/>
                    <a:pt x="140" y="2"/>
                    <a:pt x="109" y="14"/>
                  </a:cubicBezTo>
                  <a:cubicBezTo>
                    <a:pt x="78" y="26"/>
                    <a:pt x="43" y="45"/>
                    <a:pt x="25" y="57"/>
                  </a:cubicBezTo>
                  <a:cubicBezTo>
                    <a:pt x="10" y="67"/>
                    <a:pt x="1" y="73"/>
                    <a:pt x="1" y="73"/>
                  </a:cubicBezTo>
                  <a:cubicBezTo>
                    <a:pt x="1" y="73"/>
                    <a:pt x="0" y="100"/>
                    <a:pt x="1" y="109"/>
                  </a:cubicBezTo>
                  <a:cubicBezTo>
                    <a:pt x="1" y="109"/>
                    <a:pt x="12" y="101"/>
                    <a:pt x="32" y="96"/>
                  </a:cubicBezTo>
                  <a:cubicBezTo>
                    <a:pt x="32" y="96"/>
                    <a:pt x="65" y="58"/>
                    <a:pt x="101" y="36"/>
                  </a:cubicBezTo>
                  <a:cubicBezTo>
                    <a:pt x="133" y="16"/>
                    <a:pt x="173" y="10"/>
                    <a:pt x="181" y="10"/>
                  </a:cubicBezTo>
                  <a:cubicBezTo>
                    <a:pt x="189" y="10"/>
                    <a:pt x="179" y="1"/>
                    <a:pt x="17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13" name="Freeform 95"/>
            <p:cNvSpPr>
              <a:spLocks/>
            </p:cNvSpPr>
            <p:nvPr/>
          </p:nvSpPr>
          <p:spPr bwMode="auto">
            <a:xfrm>
              <a:off x="3819635" y="3771942"/>
              <a:ext cx="507138" cy="310788"/>
            </a:xfrm>
            <a:custGeom>
              <a:avLst/>
              <a:gdLst>
                <a:gd name="T0" fmla="*/ 32468228 w 178"/>
                <a:gd name="T1" fmla="*/ 886139275 h 109"/>
                <a:gd name="T2" fmla="*/ 64939306 w 178"/>
                <a:gd name="T3" fmla="*/ 625986909 h 109"/>
                <a:gd name="T4" fmla="*/ 803614294 w 178"/>
                <a:gd name="T5" fmla="*/ 170725258 h 109"/>
                <a:gd name="T6" fmla="*/ 1444881747 w 178"/>
                <a:gd name="T7" fmla="*/ 0 h 109"/>
                <a:gd name="T8" fmla="*/ 649384511 w 178"/>
                <a:gd name="T9" fmla="*/ 170725258 h 109"/>
                <a:gd name="T10" fmla="*/ 24351171 w 178"/>
                <a:gd name="T11" fmla="*/ 552820570 h 109"/>
                <a:gd name="T12" fmla="*/ 32468228 w 178"/>
                <a:gd name="T13" fmla="*/ 886139275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8" h="109">
                  <a:moveTo>
                    <a:pt x="4" y="109"/>
                  </a:moveTo>
                  <a:cubicBezTo>
                    <a:pt x="8" y="77"/>
                    <a:pt x="8" y="77"/>
                    <a:pt x="8" y="77"/>
                  </a:cubicBezTo>
                  <a:cubicBezTo>
                    <a:pt x="8" y="77"/>
                    <a:pt x="59" y="36"/>
                    <a:pt x="99" y="21"/>
                  </a:cubicBezTo>
                  <a:cubicBezTo>
                    <a:pt x="139" y="6"/>
                    <a:pt x="178" y="0"/>
                    <a:pt x="178" y="0"/>
                  </a:cubicBezTo>
                  <a:cubicBezTo>
                    <a:pt x="178" y="0"/>
                    <a:pt x="131" y="2"/>
                    <a:pt x="80" y="21"/>
                  </a:cubicBezTo>
                  <a:cubicBezTo>
                    <a:pt x="29" y="41"/>
                    <a:pt x="3" y="68"/>
                    <a:pt x="3" y="68"/>
                  </a:cubicBezTo>
                  <a:cubicBezTo>
                    <a:pt x="3" y="68"/>
                    <a:pt x="0" y="100"/>
                    <a:pt x="4" y="109"/>
                  </a:cubicBez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14" name="Freeform 96"/>
            <p:cNvSpPr>
              <a:spLocks/>
            </p:cNvSpPr>
            <p:nvPr/>
          </p:nvSpPr>
          <p:spPr bwMode="auto">
            <a:xfrm>
              <a:off x="4420731" y="3346717"/>
              <a:ext cx="66254" cy="102392"/>
            </a:xfrm>
            <a:custGeom>
              <a:avLst/>
              <a:gdLst>
                <a:gd name="T0" fmla="*/ 24894220 w 23"/>
                <a:gd name="T1" fmla="*/ 129434865 h 36"/>
                <a:gd name="T2" fmla="*/ 66383627 w 23"/>
                <a:gd name="T3" fmla="*/ 275047666 h 36"/>
                <a:gd name="T4" fmla="*/ 174256662 w 23"/>
                <a:gd name="T5" fmla="*/ 97076149 h 36"/>
                <a:gd name="T6" fmla="*/ 24894220 w 23"/>
                <a:gd name="T7" fmla="*/ 129434865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6">
                  <a:moveTo>
                    <a:pt x="3" y="16"/>
                  </a:moveTo>
                  <a:cubicBezTo>
                    <a:pt x="0" y="25"/>
                    <a:pt x="0" y="32"/>
                    <a:pt x="8" y="34"/>
                  </a:cubicBezTo>
                  <a:cubicBezTo>
                    <a:pt x="15" y="36"/>
                    <a:pt x="23" y="22"/>
                    <a:pt x="21" y="12"/>
                  </a:cubicBezTo>
                  <a:cubicBezTo>
                    <a:pt x="18" y="3"/>
                    <a:pt x="7" y="0"/>
                    <a:pt x="3" y="16"/>
                  </a:cubicBezTo>
                  <a:close/>
                </a:path>
              </a:pathLst>
            </a:custGeom>
            <a:solidFill>
              <a:srgbClr val="E0A2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15" name="Freeform 97"/>
            <p:cNvSpPr>
              <a:spLocks/>
            </p:cNvSpPr>
            <p:nvPr/>
          </p:nvSpPr>
          <p:spPr bwMode="auto">
            <a:xfrm>
              <a:off x="4424345" y="3358763"/>
              <a:ext cx="48184" cy="77095"/>
            </a:xfrm>
            <a:custGeom>
              <a:avLst/>
              <a:gdLst>
                <a:gd name="T0" fmla="*/ 16067947 w 17"/>
                <a:gd name="T1" fmla="*/ 97836410 h 27"/>
                <a:gd name="T2" fmla="*/ 32133059 w 17"/>
                <a:gd name="T3" fmla="*/ 211982696 h 27"/>
                <a:gd name="T4" fmla="*/ 120502515 w 17"/>
                <a:gd name="T5" fmla="*/ 130450451 h 27"/>
                <a:gd name="T6" fmla="*/ 96402012 w 17"/>
                <a:gd name="T7" fmla="*/ 16307020 h 27"/>
                <a:gd name="T8" fmla="*/ 16067947 w 17"/>
                <a:gd name="T9" fmla="*/ 9783641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2" y="12"/>
                  </a:moveTo>
                  <a:cubicBezTo>
                    <a:pt x="0" y="19"/>
                    <a:pt x="1" y="25"/>
                    <a:pt x="4" y="26"/>
                  </a:cubicBezTo>
                  <a:cubicBezTo>
                    <a:pt x="8" y="27"/>
                    <a:pt x="12" y="23"/>
                    <a:pt x="15" y="16"/>
                  </a:cubicBezTo>
                  <a:cubicBezTo>
                    <a:pt x="17" y="9"/>
                    <a:pt x="15" y="3"/>
                    <a:pt x="12" y="2"/>
                  </a:cubicBezTo>
                  <a:cubicBezTo>
                    <a:pt x="8" y="0"/>
                    <a:pt x="4" y="5"/>
                    <a:pt x="2"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16" name="Freeform 98"/>
            <p:cNvSpPr>
              <a:spLocks/>
            </p:cNvSpPr>
            <p:nvPr/>
          </p:nvSpPr>
          <p:spPr bwMode="auto">
            <a:xfrm>
              <a:off x="4370138" y="3571978"/>
              <a:ext cx="136121" cy="66254"/>
            </a:xfrm>
            <a:custGeom>
              <a:avLst/>
              <a:gdLst>
                <a:gd name="T0" fmla="*/ 24127447 w 48"/>
                <a:gd name="T1" fmla="*/ 16595187 h 23"/>
                <a:gd name="T2" fmla="*/ 0 w 48"/>
                <a:gd name="T3" fmla="*/ 0 h 23"/>
                <a:gd name="T4" fmla="*/ 386019305 w 48"/>
                <a:gd name="T5" fmla="*/ 16595187 h 23"/>
                <a:gd name="T6" fmla="*/ 8042482 w 48"/>
                <a:gd name="T7" fmla="*/ 124468221 h 23"/>
                <a:gd name="T8" fmla="*/ 24127447 w 48"/>
                <a:gd name="T9" fmla="*/ 16595187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3">
                  <a:moveTo>
                    <a:pt x="3" y="2"/>
                  </a:moveTo>
                  <a:cubicBezTo>
                    <a:pt x="0" y="0"/>
                    <a:pt x="0" y="0"/>
                    <a:pt x="0" y="0"/>
                  </a:cubicBezTo>
                  <a:cubicBezTo>
                    <a:pt x="0" y="0"/>
                    <a:pt x="23" y="7"/>
                    <a:pt x="48" y="2"/>
                  </a:cubicBezTo>
                  <a:cubicBezTo>
                    <a:pt x="48" y="2"/>
                    <a:pt x="37" y="23"/>
                    <a:pt x="1" y="15"/>
                  </a:cubicBez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17" name="Freeform 99"/>
            <p:cNvSpPr>
              <a:spLocks/>
            </p:cNvSpPr>
            <p:nvPr/>
          </p:nvSpPr>
          <p:spPr bwMode="auto">
            <a:xfrm>
              <a:off x="4374956" y="3578001"/>
              <a:ext cx="103596" cy="31320"/>
            </a:xfrm>
            <a:custGeom>
              <a:avLst/>
              <a:gdLst>
                <a:gd name="T0" fmla="*/ 8281925 w 36"/>
                <a:gd name="T1" fmla="*/ 0 h 11"/>
                <a:gd name="T2" fmla="*/ 0 w 36"/>
                <a:gd name="T3" fmla="*/ 48642807 h 11"/>
                <a:gd name="T4" fmla="*/ 298114756 w 36"/>
                <a:gd name="T5" fmla="*/ 32427589 h 11"/>
                <a:gd name="T6" fmla="*/ 298114756 w 36"/>
                <a:gd name="T7" fmla="*/ 16215218 h 11"/>
                <a:gd name="T8" fmla="*/ 8281925 w 3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1">
                  <a:moveTo>
                    <a:pt x="1" y="0"/>
                  </a:moveTo>
                  <a:cubicBezTo>
                    <a:pt x="0" y="6"/>
                    <a:pt x="0" y="6"/>
                    <a:pt x="0" y="6"/>
                  </a:cubicBezTo>
                  <a:cubicBezTo>
                    <a:pt x="0" y="6"/>
                    <a:pt x="28" y="11"/>
                    <a:pt x="36" y="4"/>
                  </a:cubicBezTo>
                  <a:cubicBezTo>
                    <a:pt x="36" y="2"/>
                    <a:pt x="36" y="2"/>
                    <a:pt x="36" y="2"/>
                  </a:cubicBezTo>
                  <a:cubicBezTo>
                    <a:pt x="36" y="2"/>
                    <a:pt x="21" y="5"/>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18" name="Freeform 100"/>
            <p:cNvSpPr>
              <a:spLocks/>
            </p:cNvSpPr>
            <p:nvPr/>
          </p:nvSpPr>
          <p:spPr bwMode="auto">
            <a:xfrm>
              <a:off x="4307499" y="3457541"/>
              <a:ext cx="139734" cy="72276"/>
            </a:xfrm>
            <a:custGeom>
              <a:avLst/>
              <a:gdLst>
                <a:gd name="T0" fmla="*/ 8133089 w 49"/>
                <a:gd name="T1" fmla="*/ 33431987 h 25"/>
                <a:gd name="T2" fmla="*/ 178910851 w 49"/>
                <a:gd name="T3" fmla="*/ 183878817 h 25"/>
                <a:gd name="T4" fmla="*/ 309026019 w 49"/>
                <a:gd name="T5" fmla="*/ 133730837 h 25"/>
                <a:gd name="T6" fmla="*/ 81322336 w 49"/>
                <a:gd name="T7" fmla="*/ 66863973 h 25"/>
                <a:gd name="T8" fmla="*/ 8133089 w 49"/>
                <a:gd name="T9" fmla="*/ 33431987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25">
                  <a:moveTo>
                    <a:pt x="1" y="4"/>
                  </a:moveTo>
                  <a:cubicBezTo>
                    <a:pt x="1" y="8"/>
                    <a:pt x="7" y="19"/>
                    <a:pt x="22" y="22"/>
                  </a:cubicBezTo>
                  <a:cubicBezTo>
                    <a:pt x="37" y="25"/>
                    <a:pt x="49" y="19"/>
                    <a:pt x="38" y="16"/>
                  </a:cubicBezTo>
                  <a:cubicBezTo>
                    <a:pt x="28" y="14"/>
                    <a:pt x="19" y="12"/>
                    <a:pt x="10" y="8"/>
                  </a:cubicBezTo>
                  <a:cubicBezTo>
                    <a:pt x="1" y="4"/>
                    <a:pt x="0" y="0"/>
                    <a:pt x="1" y="4"/>
                  </a:cubicBezTo>
                  <a:close/>
                </a:path>
              </a:pathLst>
            </a:custGeom>
            <a:solidFill>
              <a:srgbClr val="FFE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19" name="Freeform 101"/>
            <p:cNvSpPr>
              <a:spLocks/>
            </p:cNvSpPr>
            <p:nvPr/>
          </p:nvSpPr>
          <p:spPr bwMode="auto">
            <a:xfrm>
              <a:off x="4370138" y="3517771"/>
              <a:ext cx="136121" cy="77095"/>
            </a:xfrm>
            <a:custGeom>
              <a:avLst/>
              <a:gdLst>
                <a:gd name="T0" fmla="*/ 40209576 w 48"/>
                <a:gd name="T1" fmla="*/ 0 h 27"/>
                <a:gd name="T2" fmla="*/ 48252059 w 48"/>
                <a:gd name="T3" fmla="*/ 114143431 h 27"/>
                <a:gd name="T4" fmla="*/ 386019305 w 48"/>
                <a:gd name="T5" fmla="*/ 171216574 h 27"/>
                <a:gd name="T6" fmla="*/ 0 w 48"/>
                <a:gd name="T7" fmla="*/ 154909553 h 27"/>
                <a:gd name="T8" fmla="*/ 0 w 48"/>
                <a:gd name="T9" fmla="*/ 8152082 h 27"/>
                <a:gd name="T10" fmla="*/ 40209576 w 48"/>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27">
                  <a:moveTo>
                    <a:pt x="5" y="0"/>
                  </a:moveTo>
                  <a:cubicBezTo>
                    <a:pt x="6" y="14"/>
                    <a:pt x="6" y="14"/>
                    <a:pt x="6" y="14"/>
                  </a:cubicBezTo>
                  <a:cubicBezTo>
                    <a:pt x="6" y="14"/>
                    <a:pt x="20" y="24"/>
                    <a:pt x="48" y="21"/>
                  </a:cubicBezTo>
                  <a:cubicBezTo>
                    <a:pt x="48" y="21"/>
                    <a:pt x="28" y="27"/>
                    <a:pt x="0" y="19"/>
                  </a:cubicBezTo>
                  <a:cubicBezTo>
                    <a:pt x="0" y="1"/>
                    <a:pt x="0" y="1"/>
                    <a:pt x="0" y="1"/>
                  </a:cubicBezTo>
                  <a:lnTo>
                    <a:pt x="5" y="0"/>
                  </a:lnTo>
                  <a:close/>
                </a:path>
              </a:pathLst>
            </a:custGeom>
            <a:solidFill>
              <a:srgbClr val="FFE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0" name="Freeform 102"/>
            <p:cNvSpPr>
              <a:spLocks/>
            </p:cNvSpPr>
            <p:nvPr/>
          </p:nvSpPr>
          <p:spPr bwMode="auto">
            <a:xfrm>
              <a:off x="3840113" y="4042978"/>
              <a:ext cx="711921" cy="481841"/>
            </a:xfrm>
            <a:custGeom>
              <a:avLst/>
              <a:gdLst>
                <a:gd name="T0" fmla="*/ 446012811 w 250"/>
                <a:gd name="T1" fmla="*/ 219482852 h 169"/>
                <a:gd name="T2" fmla="*/ 624417366 w 250"/>
                <a:gd name="T3" fmla="*/ 723477134 h 169"/>
                <a:gd name="T4" fmla="*/ 470340576 w 250"/>
                <a:gd name="T5" fmla="*/ 1081148563 h 169"/>
                <a:gd name="T6" fmla="*/ 162186995 w 250"/>
                <a:gd name="T7" fmla="*/ 1024245707 h 169"/>
                <a:gd name="T8" fmla="*/ 0 w 250"/>
                <a:gd name="T9" fmla="*/ 772248566 h 169"/>
                <a:gd name="T10" fmla="*/ 186514759 w 250"/>
                <a:gd name="T11" fmla="*/ 1194954275 h 169"/>
                <a:gd name="T12" fmla="*/ 470340576 w 250"/>
                <a:gd name="T13" fmla="*/ 1308759988 h 169"/>
                <a:gd name="T14" fmla="*/ 1329925382 w 250"/>
                <a:gd name="T15" fmla="*/ 699088566 h 169"/>
                <a:gd name="T16" fmla="*/ 2027326041 w 250"/>
                <a:gd name="T17" fmla="*/ 0 h 169"/>
                <a:gd name="T18" fmla="*/ 981226476 w 250"/>
                <a:gd name="T19" fmla="*/ 455219998 h 169"/>
                <a:gd name="T20" fmla="*/ 446012811 w 250"/>
                <a:gd name="T21" fmla="*/ 219482852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0" h="169">
                  <a:moveTo>
                    <a:pt x="55" y="27"/>
                  </a:moveTo>
                  <a:cubicBezTo>
                    <a:pt x="55" y="27"/>
                    <a:pt x="77" y="63"/>
                    <a:pt x="77" y="89"/>
                  </a:cubicBezTo>
                  <a:cubicBezTo>
                    <a:pt x="77" y="116"/>
                    <a:pt x="79" y="121"/>
                    <a:pt x="58" y="133"/>
                  </a:cubicBezTo>
                  <a:cubicBezTo>
                    <a:pt x="37" y="144"/>
                    <a:pt x="27" y="142"/>
                    <a:pt x="20" y="126"/>
                  </a:cubicBezTo>
                  <a:cubicBezTo>
                    <a:pt x="12" y="110"/>
                    <a:pt x="0" y="95"/>
                    <a:pt x="0" y="95"/>
                  </a:cubicBezTo>
                  <a:cubicBezTo>
                    <a:pt x="0" y="95"/>
                    <a:pt x="18" y="134"/>
                    <a:pt x="23" y="147"/>
                  </a:cubicBezTo>
                  <a:cubicBezTo>
                    <a:pt x="28" y="161"/>
                    <a:pt x="35" y="169"/>
                    <a:pt x="58" y="161"/>
                  </a:cubicBezTo>
                  <a:cubicBezTo>
                    <a:pt x="82" y="154"/>
                    <a:pt x="133" y="115"/>
                    <a:pt x="164" y="86"/>
                  </a:cubicBezTo>
                  <a:cubicBezTo>
                    <a:pt x="196" y="57"/>
                    <a:pt x="250" y="0"/>
                    <a:pt x="250" y="0"/>
                  </a:cubicBezTo>
                  <a:cubicBezTo>
                    <a:pt x="250" y="0"/>
                    <a:pt x="166" y="69"/>
                    <a:pt x="121" y="56"/>
                  </a:cubicBezTo>
                  <a:cubicBezTo>
                    <a:pt x="75" y="43"/>
                    <a:pt x="55" y="27"/>
                    <a:pt x="55" y="27"/>
                  </a:cubicBezTo>
                  <a:close/>
                </a:path>
              </a:pathLst>
            </a:custGeom>
            <a:solidFill>
              <a:srgbClr val="93BD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1" name="Freeform 103"/>
            <p:cNvSpPr>
              <a:spLocks/>
            </p:cNvSpPr>
            <p:nvPr/>
          </p:nvSpPr>
          <p:spPr bwMode="auto">
            <a:xfrm>
              <a:off x="4330386" y="3264804"/>
              <a:ext cx="148167" cy="171054"/>
            </a:xfrm>
            <a:custGeom>
              <a:avLst/>
              <a:gdLst>
                <a:gd name="T0" fmla="*/ 332874262 w 52"/>
                <a:gd name="T1" fmla="*/ 0 h 60"/>
                <a:gd name="T2" fmla="*/ 332874262 w 52"/>
                <a:gd name="T3" fmla="*/ 65020476 h 60"/>
                <a:gd name="T4" fmla="*/ 422181921 w 52"/>
                <a:gd name="T5" fmla="*/ 105660056 h 60"/>
                <a:gd name="T6" fmla="*/ 316635728 w 52"/>
                <a:gd name="T7" fmla="*/ 138168869 h 60"/>
                <a:gd name="T8" fmla="*/ 251684444 w 52"/>
                <a:gd name="T9" fmla="*/ 251956840 h 60"/>
                <a:gd name="T10" fmla="*/ 138020410 w 52"/>
                <a:gd name="T11" fmla="*/ 414509456 h 60"/>
                <a:gd name="T12" fmla="*/ 0 w 52"/>
                <a:gd name="T13" fmla="*/ 487657849 h 60"/>
                <a:gd name="T14" fmla="*/ 194853852 w 52"/>
                <a:gd name="T15" fmla="*/ 316977317 h 60"/>
                <a:gd name="T16" fmla="*/ 259805136 w 52"/>
                <a:gd name="T17" fmla="*/ 97532140 h 60"/>
                <a:gd name="T18" fmla="*/ 332874262 w 52"/>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60">
                  <a:moveTo>
                    <a:pt x="41" y="0"/>
                  </a:moveTo>
                  <a:cubicBezTo>
                    <a:pt x="41" y="0"/>
                    <a:pt x="37" y="7"/>
                    <a:pt x="41" y="8"/>
                  </a:cubicBezTo>
                  <a:cubicBezTo>
                    <a:pt x="45" y="9"/>
                    <a:pt x="52" y="13"/>
                    <a:pt x="52" y="13"/>
                  </a:cubicBezTo>
                  <a:cubicBezTo>
                    <a:pt x="52" y="13"/>
                    <a:pt x="43" y="14"/>
                    <a:pt x="39" y="17"/>
                  </a:cubicBezTo>
                  <a:cubicBezTo>
                    <a:pt x="35" y="19"/>
                    <a:pt x="33" y="23"/>
                    <a:pt x="31" y="31"/>
                  </a:cubicBezTo>
                  <a:cubicBezTo>
                    <a:pt x="28" y="40"/>
                    <a:pt x="29" y="43"/>
                    <a:pt x="17" y="51"/>
                  </a:cubicBezTo>
                  <a:cubicBezTo>
                    <a:pt x="6" y="59"/>
                    <a:pt x="0" y="60"/>
                    <a:pt x="0" y="60"/>
                  </a:cubicBezTo>
                  <a:cubicBezTo>
                    <a:pt x="0" y="60"/>
                    <a:pt x="20" y="50"/>
                    <a:pt x="24" y="39"/>
                  </a:cubicBezTo>
                  <a:cubicBezTo>
                    <a:pt x="28" y="28"/>
                    <a:pt x="27" y="19"/>
                    <a:pt x="32" y="12"/>
                  </a:cubicBezTo>
                  <a:cubicBezTo>
                    <a:pt x="37" y="4"/>
                    <a:pt x="41" y="0"/>
                    <a:pt x="41" y="0"/>
                  </a:cubicBezTo>
                  <a:close/>
                </a:path>
              </a:pathLst>
            </a:custGeom>
            <a:solidFill>
              <a:srgbClr val="FFE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2" name="Freeform 104"/>
            <p:cNvSpPr>
              <a:spLocks/>
            </p:cNvSpPr>
            <p:nvPr/>
          </p:nvSpPr>
          <p:spPr bwMode="auto">
            <a:xfrm>
              <a:off x="4409890" y="3292510"/>
              <a:ext cx="96368" cy="60230"/>
            </a:xfrm>
            <a:custGeom>
              <a:avLst/>
              <a:gdLst>
                <a:gd name="T0" fmla="*/ 0 w 34"/>
                <a:gd name="T1" fmla="*/ 98711234 h 21"/>
                <a:gd name="T2" fmla="*/ 144603018 w 34"/>
                <a:gd name="T3" fmla="*/ 74034142 h 21"/>
                <a:gd name="T4" fmla="*/ 273140924 w 34"/>
                <a:gd name="T5" fmla="*/ 172745376 h 21"/>
                <a:gd name="T6" fmla="*/ 168703521 w 34"/>
                <a:gd name="T7" fmla="*/ 8225697 h 21"/>
                <a:gd name="T8" fmla="*/ 0 w 34"/>
                <a:gd name="T9" fmla="*/ 98711234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1">
                  <a:moveTo>
                    <a:pt x="0" y="12"/>
                  </a:moveTo>
                  <a:cubicBezTo>
                    <a:pt x="0" y="12"/>
                    <a:pt x="10" y="8"/>
                    <a:pt x="18" y="9"/>
                  </a:cubicBezTo>
                  <a:cubicBezTo>
                    <a:pt x="25" y="10"/>
                    <a:pt x="34" y="21"/>
                    <a:pt x="34" y="21"/>
                  </a:cubicBezTo>
                  <a:cubicBezTo>
                    <a:pt x="34" y="21"/>
                    <a:pt x="31" y="1"/>
                    <a:pt x="21" y="1"/>
                  </a:cubicBezTo>
                  <a:cubicBezTo>
                    <a:pt x="11" y="0"/>
                    <a:pt x="2" y="7"/>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3" name="Freeform 105"/>
            <p:cNvSpPr>
              <a:spLocks/>
            </p:cNvSpPr>
            <p:nvPr/>
          </p:nvSpPr>
          <p:spPr bwMode="auto">
            <a:xfrm>
              <a:off x="4639969" y="3492474"/>
              <a:ext cx="60230" cy="99982"/>
            </a:xfrm>
            <a:custGeom>
              <a:avLst/>
              <a:gdLst>
                <a:gd name="T0" fmla="*/ 164519679 w 21"/>
                <a:gd name="T1" fmla="*/ 65282533 h 35"/>
                <a:gd name="T2" fmla="*/ 82259840 w 21"/>
                <a:gd name="T3" fmla="*/ 32642695 h 35"/>
                <a:gd name="T4" fmla="*/ 16451394 w 21"/>
                <a:gd name="T5" fmla="*/ 138726453 h 35"/>
                <a:gd name="T6" fmla="*/ 16451394 w 21"/>
                <a:gd name="T7" fmla="*/ 236648824 h 35"/>
                <a:gd name="T8" fmla="*/ 16451394 w 21"/>
                <a:gd name="T9" fmla="*/ 277450050 h 35"/>
                <a:gd name="T10" fmla="*/ 65808445 w 21"/>
                <a:gd name="T11" fmla="*/ 204008986 h 35"/>
                <a:gd name="T12" fmla="*/ 106936931 w 21"/>
                <a:gd name="T13" fmla="*/ 97925227 h 35"/>
                <a:gd name="T14" fmla="*/ 164519679 w 21"/>
                <a:gd name="T15" fmla="*/ 65282533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 h="35">
                  <a:moveTo>
                    <a:pt x="20" y="8"/>
                  </a:moveTo>
                  <a:cubicBezTo>
                    <a:pt x="20" y="8"/>
                    <a:pt x="16" y="0"/>
                    <a:pt x="10" y="4"/>
                  </a:cubicBezTo>
                  <a:cubicBezTo>
                    <a:pt x="4" y="7"/>
                    <a:pt x="3" y="12"/>
                    <a:pt x="2" y="17"/>
                  </a:cubicBezTo>
                  <a:cubicBezTo>
                    <a:pt x="2" y="21"/>
                    <a:pt x="3" y="26"/>
                    <a:pt x="2" y="29"/>
                  </a:cubicBezTo>
                  <a:cubicBezTo>
                    <a:pt x="0" y="31"/>
                    <a:pt x="1" y="35"/>
                    <a:pt x="2" y="34"/>
                  </a:cubicBezTo>
                  <a:cubicBezTo>
                    <a:pt x="4" y="33"/>
                    <a:pt x="7" y="31"/>
                    <a:pt x="8" y="25"/>
                  </a:cubicBezTo>
                  <a:cubicBezTo>
                    <a:pt x="9" y="19"/>
                    <a:pt x="9" y="10"/>
                    <a:pt x="13" y="12"/>
                  </a:cubicBezTo>
                  <a:cubicBezTo>
                    <a:pt x="17" y="13"/>
                    <a:pt x="21" y="14"/>
                    <a:pt x="20" y="8"/>
                  </a:cubicBezTo>
                  <a:close/>
                </a:path>
              </a:pathLst>
            </a:custGeom>
            <a:solidFill>
              <a:srgbClr val="E0A2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4" name="Freeform 106"/>
            <p:cNvSpPr>
              <a:spLocks/>
            </p:cNvSpPr>
            <p:nvPr/>
          </p:nvSpPr>
          <p:spPr bwMode="auto">
            <a:xfrm>
              <a:off x="4370138" y="3759896"/>
              <a:ext cx="227670" cy="77095"/>
            </a:xfrm>
            <a:custGeom>
              <a:avLst/>
              <a:gdLst>
                <a:gd name="T0" fmla="*/ 647920361 w 80"/>
                <a:gd name="T1" fmla="*/ 40766123 h 27"/>
                <a:gd name="T2" fmla="*/ 348258261 w 80"/>
                <a:gd name="T3" fmla="*/ 32611185 h 27"/>
                <a:gd name="T4" fmla="*/ 186276748 w 80"/>
                <a:gd name="T5" fmla="*/ 0 h 27"/>
                <a:gd name="T6" fmla="*/ 0 w 80"/>
                <a:gd name="T7" fmla="*/ 122298368 h 27"/>
                <a:gd name="T8" fmla="*/ 113385352 w 80"/>
                <a:gd name="T9" fmla="*/ 211982696 h 27"/>
                <a:gd name="T10" fmla="*/ 48593316 w 80"/>
                <a:gd name="T11" fmla="*/ 122298368 h 27"/>
                <a:gd name="T12" fmla="*/ 153882153 w 80"/>
                <a:gd name="T13" fmla="*/ 57073143 h 27"/>
                <a:gd name="T14" fmla="*/ 315860820 w 80"/>
                <a:gd name="T15" fmla="*/ 57073143 h 27"/>
                <a:gd name="T16" fmla="*/ 575028965 w 80"/>
                <a:gd name="T17" fmla="*/ 73377308 h 27"/>
                <a:gd name="T18" fmla="*/ 647920361 w 80"/>
                <a:gd name="T19" fmla="*/ 40766123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27">
                  <a:moveTo>
                    <a:pt x="80" y="5"/>
                  </a:moveTo>
                  <a:cubicBezTo>
                    <a:pt x="80" y="5"/>
                    <a:pt x="57" y="9"/>
                    <a:pt x="43" y="4"/>
                  </a:cubicBezTo>
                  <a:cubicBezTo>
                    <a:pt x="29" y="0"/>
                    <a:pt x="23" y="0"/>
                    <a:pt x="23" y="0"/>
                  </a:cubicBezTo>
                  <a:cubicBezTo>
                    <a:pt x="23" y="0"/>
                    <a:pt x="13" y="3"/>
                    <a:pt x="0" y="15"/>
                  </a:cubicBezTo>
                  <a:cubicBezTo>
                    <a:pt x="0" y="15"/>
                    <a:pt x="5" y="27"/>
                    <a:pt x="14" y="26"/>
                  </a:cubicBezTo>
                  <a:cubicBezTo>
                    <a:pt x="14" y="26"/>
                    <a:pt x="7" y="19"/>
                    <a:pt x="6" y="15"/>
                  </a:cubicBezTo>
                  <a:cubicBezTo>
                    <a:pt x="6" y="15"/>
                    <a:pt x="14" y="11"/>
                    <a:pt x="19" y="7"/>
                  </a:cubicBezTo>
                  <a:cubicBezTo>
                    <a:pt x="23" y="3"/>
                    <a:pt x="32" y="5"/>
                    <a:pt x="39" y="7"/>
                  </a:cubicBezTo>
                  <a:cubicBezTo>
                    <a:pt x="47" y="10"/>
                    <a:pt x="63" y="9"/>
                    <a:pt x="71" y="9"/>
                  </a:cubicBezTo>
                  <a:cubicBezTo>
                    <a:pt x="79" y="8"/>
                    <a:pt x="80" y="5"/>
                    <a:pt x="8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5" name="Freeform 107"/>
            <p:cNvSpPr>
              <a:spLocks/>
            </p:cNvSpPr>
            <p:nvPr/>
          </p:nvSpPr>
          <p:spPr bwMode="auto">
            <a:xfrm>
              <a:off x="4426755" y="3398515"/>
              <a:ext cx="14455" cy="25297"/>
            </a:xfrm>
            <a:custGeom>
              <a:avLst/>
              <a:gdLst>
                <a:gd name="T0" fmla="*/ 0 w 5"/>
                <a:gd name="T1" fmla="*/ 31601575 h 9"/>
                <a:gd name="T2" fmla="*/ 16715762 w 5"/>
                <a:gd name="T3" fmla="*/ 71104245 h 9"/>
                <a:gd name="T4" fmla="*/ 41789405 w 5"/>
                <a:gd name="T5" fmla="*/ 31601575 h 9"/>
                <a:gd name="T6" fmla="*/ 16715762 w 5"/>
                <a:gd name="T7" fmla="*/ 0 h 9"/>
                <a:gd name="T8" fmla="*/ 0 w 5"/>
                <a:gd name="T9" fmla="*/ 31601575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9">
                  <a:moveTo>
                    <a:pt x="0" y="4"/>
                  </a:moveTo>
                  <a:cubicBezTo>
                    <a:pt x="0" y="7"/>
                    <a:pt x="1" y="9"/>
                    <a:pt x="2" y="9"/>
                  </a:cubicBezTo>
                  <a:cubicBezTo>
                    <a:pt x="4" y="9"/>
                    <a:pt x="5" y="7"/>
                    <a:pt x="5" y="4"/>
                  </a:cubicBezTo>
                  <a:cubicBezTo>
                    <a:pt x="4" y="2"/>
                    <a:pt x="3" y="0"/>
                    <a:pt x="2" y="0"/>
                  </a:cubicBezTo>
                  <a:cubicBezTo>
                    <a:pt x="1" y="0"/>
                    <a:pt x="0"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6" name="Freeform 108"/>
            <p:cNvSpPr>
              <a:spLocks/>
            </p:cNvSpPr>
            <p:nvPr/>
          </p:nvSpPr>
          <p:spPr bwMode="auto">
            <a:xfrm>
              <a:off x="3022188" y="4404359"/>
              <a:ext cx="148167" cy="179486"/>
            </a:xfrm>
            <a:custGeom>
              <a:avLst/>
              <a:gdLst>
                <a:gd name="T0" fmla="*/ 89307659 w 52"/>
                <a:gd name="T1" fmla="*/ 0 h 63"/>
                <a:gd name="T2" fmla="*/ 16238533 w 52"/>
                <a:gd name="T3" fmla="*/ 284083603 h 63"/>
                <a:gd name="T4" fmla="*/ 146141101 w 52"/>
                <a:gd name="T5" fmla="*/ 503236009 h 63"/>
                <a:gd name="T6" fmla="*/ 349112795 w 52"/>
                <a:gd name="T7" fmla="*/ 373367917 h 63"/>
                <a:gd name="T8" fmla="*/ 422181921 w 52"/>
                <a:gd name="T9" fmla="*/ 81167558 h 63"/>
                <a:gd name="T10" fmla="*/ 332874262 w 52"/>
                <a:gd name="T11" fmla="*/ 81167558 h 63"/>
                <a:gd name="T12" fmla="*/ 89307659 w 52"/>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63">
                  <a:moveTo>
                    <a:pt x="11" y="0"/>
                  </a:moveTo>
                  <a:cubicBezTo>
                    <a:pt x="11" y="0"/>
                    <a:pt x="3" y="29"/>
                    <a:pt x="2" y="35"/>
                  </a:cubicBezTo>
                  <a:cubicBezTo>
                    <a:pt x="0" y="40"/>
                    <a:pt x="5" y="63"/>
                    <a:pt x="18" y="62"/>
                  </a:cubicBezTo>
                  <a:cubicBezTo>
                    <a:pt x="32" y="62"/>
                    <a:pt x="43" y="46"/>
                    <a:pt x="43" y="46"/>
                  </a:cubicBezTo>
                  <a:cubicBezTo>
                    <a:pt x="52" y="10"/>
                    <a:pt x="52" y="10"/>
                    <a:pt x="52" y="10"/>
                  </a:cubicBezTo>
                  <a:cubicBezTo>
                    <a:pt x="52" y="10"/>
                    <a:pt x="51" y="9"/>
                    <a:pt x="41" y="10"/>
                  </a:cubicBezTo>
                  <a:cubicBezTo>
                    <a:pt x="30" y="11"/>
                    <a:pt x="15" y="7"/>
                    <a:pt x="11" y="0"/>
                  </a:cubicBezTo>
                  <a:close/>
                </a:path>
              </a:pathLst>
            </a:custGeom>
            <a:solidFill>
              <a:srgbClr val="5375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7" name="Freeform 109"/>
            <p:cNvSpPr>
              <a:spLocks/>
            </p:cNvSpPr>
            <p:nvPr/>
          </p:nvSpPr>
          <p:spPr bwMode="auto">
            <a:xfrm>
              <a:off x="2481320" y="4233305"/>
              <a:ext cx="181895" cy="148167"/>
            </a:xfrm>
            <a:custGeom>
              <a:avLst/>
              <a:gdLst>
                <a:gd name="T0" fmla="*/ 80775591 w 64"/>
                <a:gd name="T1" fmla="*/ 154258943 h 52"/>
                <a:gd name="T2" fmla="*/ 306947813 w 64"/>
                <a:gd name="T3" fmla="*/ 0 h 52"/>
                <a:gd name="T4" fmla="*/ 363491579 w 64"/>
                <a:gd name="T5" fmla="*/ 121781877 h 52"/>
                <a:gd name="T6" fmla="*/ 516965485 w 64"/>
                <a:gd name="T7" fmla="*/ 202971694 h 52"/>
                <a:gd name="T8" fmla="*/ 395800678 w 64"/>
                <a:gd name="T9" fmla="*/ 332874262 h 52"/>
                <a:gd name="T10" fmla="*/ 88852865 w 64"/>
                <a:gd name="T11" fmla="*/ 365348479 h 52"/>
                <a:gd name="T12" fmla="*/ 80775591 w 64"/>
                <a:gd name="T13" fmla="*/ 154258943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52">
                  <a:moveTo>
                    <a:pt x="10" y="19"/>
                  </a:moveTo>
                  <a:cubicBezTo>
                    <a:pt x="38" y="0"/>
                    <a:pt x="38" y="0"/>
                    <a:pt x="38" y="0"/>
                  </a:cubicBezTo>
                  <a:cubicBezTo>
                    <a:pt x="38" y="0"/>
                    <a:pt x="38" y="10"/>
                    <a:pt x="45" y="15"/>
                  </a:cubicBezTo>
                  <a:cubicBezTo>
                    <a:pt x="53" y="20"/>
                    <a:pt x="64" y="25"/>
                    <a:pt x="64" y="25"/>
                  </a:cubicBezTo>
                  <a:cubicBezTo>
                    <a:pt x="64" y="25"/>
                    <a:pt x="54" y="36"/>
                    <a:pt x="49" y="41"/>
                  </a:cubicBezTo>
                  <a:cubicBezTo>
                    <a:pt x="45" y="45"/>
                    <a:pt x="23" y="52"/>
                    <a:pt x="11" y="45"/>
                  </a:cubicBezTo>
                  <a:cubicBezTo>
                    <a:pt x="0" y="38"/>
                    <a:pt x="6" y="21"/>
                    <a:pt x="10" y="19"/>
                  </a:cubicBezTo>
                  <a:close/>
                </a:path>
              </a:pathLst>
            </a:custGeom>
            <a:solidFill>
              <a:srgbClr val="5375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8" name="Freeform 110"/>
            <p:cNvSpPr>
              <a:spLocks/>
            </p:cNvSpPr>
            <p:nvPr/>
          </p:nvSpPr>
          <p:spPr bwMode="auto">
            <a:xfrm>
              <a:off x="3834090" y="3606911"/>
              <a:ext cx="204783" cy="107210"/>
            </a:xfrm>
            <a:custGeom>
              <a:avLst/>
              <a:gdLst>
                <a:gd name="T0" fmla="*/ 0 w 72"/>
                <a:gd name="T1" fmla="*/ 278593649 h 38"/>
                <a:gd name="T2" fmla="*/ 226507063 w 72"/>
                <a:gd name="T3" fmla="*/ 0 h 38"/>
                <a:gd name="T4" fmla="*/ 582445515 w 72"/>
                <a:gd name="T5" fmla="*/ 302473266 h 38"/>
                <a:gd name="T6" fmla="*/ 234595992 w 72"/>
                <a:gd name="T7" fmla="*/ 79597782 h 38"/>
                <a:gd name="T8" fmla="*/ 0 w 72"/>
                <a:gd name="T9" fmla="*/ 278593649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8">
                  <a:moveTo>
                    <a:pt x="0" y="35"/>
                  </a:moveTo>
                  <a:cubicBezTo>
                    <a:pt x="0" y="35"/>
                    <a:pt x="19" y="7"/>
                    <a:pt x="28" y="0"/>
                  </a:cubicBezTo>
                  <a:cubicBezTo>
                    <a:pt x="72" y="38"/>
                    <a:pt x="72" y="38"/>
                    <a:pt x="72" y="38"/>
                  </a:cubicBezTo>
                  <a:cubicBezTo>
                    <a:pt x="29" y="10"/>
                    <a:pt x="29" y="10"/>
                    <a:pt x="29" y="10"/>
                  </a:cubicBezTo>
                  <a:cubicBezTo>
                    <a:pt x="29" y="10"/>
                    <a:pt x="17" y="16"/>
                    <a:pt x="0" y="35"/>
                  </a:cubicBezTo>
                  <a:close/>
                </a:path>
              </a:pathLst>
            </a:custGeom>
            <a:solidFill>
              <a:srgbClr val="F0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29" name="Freeform 111"/>
            <p:cNvSpPr>
              <a:spLocks/>
            </p:cNvSpPr>
            <p:nvPr/>
          </p:nvSpPr>
          <p:spPr bwMode="auto">
            <a:xfrm>
              <a:off x="2669239" y="4435678"/>
              <a:ext cx="515570" cy="208397"/>
            </a:xfrm>
            <a:custGeom>
              <a:avLst/>
              <a:gdLst>
                <a:gd name="T0" fmla="*/ 1444236902 w 181"/>
                <a:gd name="T1" fmla="*/ 187440255 h 73"/>
                <a:gd name="T2" fmla="*/ 981756370 w 181"/>
                <a:gd name="T3" fmla="*/ 81497501 h 73"/>
                <a:gd name="T4" fmla="*/ 673436964 w 181"/>
                <a:gd name="T5" fmla="*/ 187440255 h 73"/>
                <a:gd name="T6" fmla="*/ 0 w 181"/>
                <a:gd name="T7" fmla="*/ 228189005 h 73"/>
                <a:gd name="T8" fmla="*/ 916845822 w 181"/>
                <a:gd name="T9" fmla="*/ 554173299 h 73"/>
                <a:gd name="T10" fmla="*/ 1468576933 w 181"/>
                <a:gd name="T11" fmla="*/ 521574870 h 73"/>
                <a:gd name="T12" fmla="*/ 1444236902 w 181"/>
                <a:gd name="T13" fmla="*/ 187440255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1" h="73">
                  <a:moveTo>
                    <a:pt x="178" y="23"/>
                  </a:moveTo>
                  <a:cubicBezTo>
                    <a:pt x="178" y="23"/>
                    <a:pt x="136" y="26"/>
                    <a:pt x="121" y="10"/>
                  </a:cubicBezTo>
                  <a:cubicBezTo>
                    <a:pt x="121" y="10"/>
                    <a:pt x="108" y="28"/>
                    <a:pt x="83" y="23"/>
                  </a:cubicBezTo>
                  <a:cubicBezTo>
                    <a:pt x="59" y="19"/>
                    <a:pt x="16" y="0"/>
                    <a:pt x="0" y="28"/>
                  </a:cubicBezTo>
                  <a:cubicBezTo>
                    <a:pt x="0" y="28"/>
                    <a:pt x="66" y="63"/>
                    <a:pt x="113" y="68"/>
                  </a:cubicBezTo>
                  <a:cubicBezTo>
                    <a:pt x="161" y="73"/>
                    <a:pt x="181" y="64"/>
                    <a:pt x="181" y="64"/>
                  </a:cubicBezTo>
                  <a:lnTo>
                    <a:pt x="178"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0" name="Freeform 112"/>
            <p:cNvSpPr>
              <a:spLocks/>
            </p:cNvSpPr>
            <p:nvPr/>
          </p:nvSpPr>
          <p:spPr bwMode="auto">
            <a:xfrm>
              <a:off x="2233172" y="4136937"/>
              <a:ext cx="438475" cy="342107"/>
            </a:xfrm>
            <a:custGeom>
              <a:avLst/>
              <a:gdLst>
                <a:gd name="T0" fmla="*/ 1183589234 w 154"/>
                <a:gd name="T1" fmla="*/ 560804602 h 120"/>
                <a:gd name="T2" fmla="*/ 891744260 w 154"/>
                <a:gd name="T3" fmla="*/ 325104282 h 120"/>
                <a:gd name="T4" fmla="*/ 526941602 w 154"/>
                <a:gd name="T5" fmla="*/ 308848498 h 120"/>
                <a:gd name="T6" fmla="*/ 0 w 154"/>
                <a:gd name="T7" fmla="*/ 113784788 h 120"/>
                <a:gd name="T8" fmla="*/ 608008227 w 154"/>
                <a:gd name="T9" fmla="*/ 715226000 h 120"/>
                <a:gd name="T10" fmla="*/ 1037668171 w 154"/>
                <a:gd name="T11" fmla="*/ 975309995 h 120"/>
                <a:gd name="T12" fmla="*/ 1232231487 w 154"/>
                <a:gd name="T13" fmla="*/ 633952780 h 120"/>
                <a:gd name="T14" fmla="*/ 1183589234 w 154"/>
                <a:gd name="T15" fmla="*/ 560804602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4" h="120">
                  <a:moveTo>
                    <a:pt x="146" y="69"/>
                  </a:moveTo>
                  <a:cubicBezTo>
                    <a:pt x="146" y="69"/>
                    <a:pt x="117" y="68"/>
                    <a:pt x="110" y="40"/>
                  </a:cubicBezTo>
                  <a:cubicBezTo>
                    <a:pt x="110" y="40"/>
                    <a:pt x="94" y="48"/>
                    <a:pt x="65" y="38"/>
                  </a:cubicBezTo>
                  <a:cubicBezTo>
                    <a:pt x="37" y="27"/>
                    <a:pt x="32" y="0"/>
                    <a:pt x="0" y="14"/>
                  </a:cubicBezTo>
                  <a:cubicBezTo>
                    <a:pt x="0" y="14"/>
                    <a:pt x="38" y="63"/>
                    <a:pt x="75" y="88"/>
                  </a:cubicBezTo>
                  <a:cubicBezTo>
                    <a:pt x="113" y="113"/>
                    <a:pt x="128" y="120"/>
                    <a:pt x="128" y="120"/>
                  </a:cubicBezTo>
                  <a:cubicBezTo>
                    <a:pt x="128" y="120"/>
                    <a:pt x="151" y="84"/>
                    <a:pt x="152" y="78"/>
                  </a:cubicBezTo>
                  <a:cubicBezTo>
                    <a:pt x="154" y="71"/>
                    <a:pt x="146" y="69"/>
                    <a:pt x="146"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1" name="Freeform 113"/>
            <p:cNvSpPr>
              <a:spLocks/>
            </p:cNvSpPr>
            <p:nvPr/>
          </p:nvSpPr>
          <p:spPr bwMode="auto">
            <a:xfrm>
              <a:off x="2669239" y="4444111"/>
              <a:ext cx="373427" cy="77095"/>
            </a:xfrm>
            <a:custGeom>
              <a:avLst/>
              <a:gdLst>
                <a:gd name="T0" fmla="*/ 0 w 131"/>
                <a:gd name="T1" fmla="*/ 203827759 h 27"/>
                <a:gd name="T2" fmla="*/ 365661999 w 131"/>
                <a:gd name="T3" fmla="*/ 81532246 h 27"/>
                <a:gd name="T4" fmla="*/ 983227590 w 131"/>
                <a:gd name="T5" fmla="*/ 57073143 h 27"/>
                <a:gd name="T6" fmla="*/ 1064486445 w 131"/>
                <a:gd name="T7" fmla="*/ 105991348 h 27"/>
                <a:gd name="T8" fmla="*/ 812585704 w 131"/>
                <a:gd name="T9" fmla="*/ 211982696 h 27"/>
                <a:gd name="T10" fmla="*/ 300657195 w 131"/>
                <a:gd name="T11" fmla="*/ 122298368 h 27"/>
                <a:gd name="T12" fmla="*/ 0 w 131"/>
                <a:gd name="T13" fmla="*/ 203827759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1" h="27">
                  <a:moveTo>
                    <a:pt x="0" y="25"/>
                  </a:moveTo>
                  <a:cubicBezTo>
                    <a:pt x="0" y="25"/>
                    <a:pt x="7" y="0"/>
                    <a:pt x="45" y="10"/>
                  </a:cubicBezTo>
                  <a:cubicBezTo>
                    <a:pt x="83" y="20"/>
                    <a:pt x="100" y="25"/>
                    <a:pt x="121" y="7"/>
                  </a:cubicBezTo>
                  <a:cubicBezTo>
                    <a:pt x="131" y="13"/>
                    <a:pt x="131" y="13"/>
                    <a:pt x="131" y="13"/>
                  </a:cubicBezTo>
                  <a:cubicBezTo>
                    <a:pt x="131" y="13"/>
                    <a:pt x="121" y="25"/>
                    <a:pt x="100" y="26"/>
                  </a:cubicBezTo>
                  <a:cubicBezTo>
                    <a:pt x="79" y="27"/>
                    <a:pt x="53" y="17"/>
                    <a:pt x="37" y="15"/>
                  </a:cubicBezTo>
                  <a:cubicBezTo>
                    <a:pt x="20" y="13"/>
                    <a:pt x="8" y="13"/>
                    <a:pt x="0" y="25"/>
                  </a:cubicBez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2" name="Freeform 114"/>
            <p:cNvSpPr>
              <a:spLocks/>
            </p:cNvSpPr>
            <p:nvPr/>
          </p:nvSpPr>
          <p:spPr bwMode="auto">
            <a:xfrm>
              <a:off x="2717423" y="4475431"/>
              <a:ext cx="227670" cy="57821"/>
            </a:xfrm>
            <a:custGeom>
              <a:avLst/>
              <a:gdLst>
                <a:gd name="T0" fmla="*/ 0 w 80"/>
                <a:gd name="T1" fmla="*/ 33432102 h 20"/>
                <a:gd name="T2" fmla="*/ 315860820 w 80"/>
                <a:gd name="T3" fmla="*/ 58506179 h 20"/>
                <a:gd name="T4" fmla="*/ 647920361 w 80"/>
                <a:gd name="T5" fmla="*/ 125373274 h 20"/>
                <a:gd name="T6" fmla="*/ 307761460 w 80"/>
                <a:gd name="T7" fmla="*/ 108657223 h 20"/>
                <a:gd name="T8" fmla="*/ 0 w 80"/>
                <a:gd name="T9" fmla="*/ 33432102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0">
                  <a:moveTo>
                    <a:pt x="0" y="4"/>
                  </a:moveTo>
                  <a:cubicBezTo>
                    <a:pt x="0" y="4"/>
                    <a:pt x="16" y="0"/>
                    <a:pt x="39" y="7"/>
                  </a:cubicBezTo>
                  <a:cubicBezTo>
                    <a:pt x="62" y="13"/>
                    <a:pt x="74" y="16"/>
                    <a:pt x="80" y="15"/>
                  </a:cubicBezTo>
                  <a:cubicBezTo>
                    <a:pt x="80" y="15"/>
                    <a:pt x="69" y="20"/>
                    <a:pt x="38" y="13"/>
                  </a:cubicBezTo>
                  <a:cubicBezTo>
                    <a:pt x="17" y="8"/>
                    <a:pt x="0" y="4"/>
                    <a:pt x="0" y="4"/>
                  </a:cubicBez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3" name="Freeform 115"/>
            <p:cNvSpPr>
              <a:spLocks/>
            </p:cNvSpPr>
            <p:nvPr/>
          </p:nvSpPr>
          <p:spPr bwMode="auto">
            <a:xfrm>
              <a:off x="2999300" y="4464589"/>
              <a:ext cx="177077" cy="62639"/>
            </a:xfrm>
            <a:custGeom>
              <a:avLst/>
              <a:gdLst>
                <a:gd name="T0" fmla="*/ 40784832 w 62"/>
                <a:gd name="T1" fmla="*/ 0 h 22"/>
                <a:gd name="T2" fmla="*/ 505746192 w 62"/>
                <a:gd name="T3" fmla="*/ 105387270 h 22"/>
                <a:gd name="T4" fmla="*/ 0 w 62"/>
                <a:gd name="T5" fmla="*/ 32427071 h 22"/>
                <a:gd name="T6" fmla="*/ 40784832 w 62"/>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22">
                  <a:moveTo>
                    <a:pt x="5" y="0"/>
                  </a:moveTo>
                  <a:cubicBezTo>
                    <a:pt x="5" y="0"/>
                    <a:pt x="28" y="15"/>
                    <a:pt x="62" y="13"/>
                  </a:cubicBezTo>
                  <a:cubicBezTo>
                    <a:pt x="62" y="13"/>
                    <a:pt x="26" y="22"/>
                    <a:pt x="0" y="4"/>
                  </a:cubicBezTo>
                  <a:lnTo>
                    <a:pt x="5"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4" name="Freeform 116"/>
            <p:cNvSpPr>
              <a:spLocks/>
            </p:cNvSpPr>
            <p:nvPr/>
          </p:nvSpPr>
          <p:spPr bwMode="auto">
            <a:xfrm>
              <a:off x="2233172" y="4145369"/>
              <a:ext cx="427634" cy="204783"/>
            </a:xfrm>
            <a:custGeom>
              <a:avLst/>
              <a:gdLst>
                <a:gd name="T0" fmla="*/ 0 w 150"/>
                <a:gd name="T1" fmla="*/ 88983902 h 72"/>
                <a:gd name="T2" fmla="*/ 292592885 w 150"/>
                <a:gd name="T3" fmla="*/ 153701018 h 72"/>
                <a:gd name="T4" fmla="*/ 707101372 w 150"/>
                <a:gd name="T5" fmla="*/ 372119153 h 72"/>
                <a:gd name="T6" fmla="*/ 845269917 w 150"/>
                <a:gd name="T7" fmla="*/ 372119153 h 72"/>
                <a:gd name="T8" fmla="*/ 1089098271 w 150"/>
                <a:gd name="T9" fmla="*/ 541998028 h 72"/>
                <a:gd name="T10" fmla="*/ 1219138920 w 150"/>
                <a:gd name="T11" fmla="*/ 558175885 h 72"/>
                <a:gd name="T12" fmla="*/ 1145990699 w 150"/>
                <a:gd name="T13" fmla="*/ 517728399 h 72"/>
                <a:gd name="T14" fmla="*/ 894034448 w 150"/>
                <a:gd name="T15" fmla="*/ 299313108 h 72"/>
                <a:gd name="T16" fmla="*/ 593313666 w 150"/>
                <a:gd name="T17" fmla="*/ 291224180 h 72"/>
                <a:gd name="T18" fmla="*/ 276337091 w 150"/>
                <a:gd name="T19" fmla="*/ 97075675 h 72"/>
                <a:gd name="T20" fmla="*/ 0 w 150"/>
                <a:gd name="T21" fmla="*/ 88983902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0" h="72">
                  <a:moveTo>
                    <a:pt x="0" y="11"/>
                  </a:moveTo>
                  <a:cubicBezTo>
                    <a:pt x="0" y="11"/>
                    <a:pt x="20" y="5"/>
                    <a:pt x="36" y="19"/>
                  </a:cubicBezTo>
                  <a:cubicBezTo>
                    <a:pt x="51" y="33"/>
                    <a:pt x="69" y="46"/>
                    <a:pt x="87" y="46"/>
                  </a:cubicBezTo>
                  <a:cubicBezTo>
                    <a:pt x="104" y="46"/>
                    <a:pt x="104" y="46"/>
                    <a:pt x="104" y="46"/>
                  </a:cubicBezTo>
                  <a:cubicBezTo>
                    <a:pt x="104" y="46"/>
                    <a:pt x="121" y="62"/>
                    <a:pt x="134" y="67"/>
                  </a:cubicBezTo>
                  <a:cubicBezTo>
                    <a:pt x="147" y="72"/>
                    <a:pt x="150" y="69"/>
                    <a:pt x="150" y="69"/>
                  </a:cubicBezTo>
                  <a:cubicBezTo>
                    <a:pt x="150" y="69"/>
                    <a:pt x="147" y="65"/>
                    <a:pt x="141" y="64"/>
                  </a:cubicBezTo>
                  <a:cubicBezTo>
                    <a:pt x="135" y="63"/>
                    <a:pt x="119" y="57"/>
                    <a:pt x="110" y="37"/>
                  </a:cubicBezTo>
                  <a:cubicBezTo>
                    <a:pt x="110" y="37"/>
                    <a:pt x="89" y="42"/>
                    <a:pt x="73" y="36"/>
                  </a:cubicBezTo>
                  <a:cubicBezTo>
                    <a:pt x="56" y="29"/>
                    <a:pt x="47" y="23"/>
                    <a:pt x="34" y="12"/>
                  </a:cubicBezTo>
                  <a:cubicBezTo>
                    <a:pt x="20" y="0"/>
                    <a:pt x="4" y="8"/>
                    <a:pt x="0" y="11"/>
                  </a:cubicBez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5" name="Freeform 117"/>
            <p:cNvSpPr>
              <a:spLocks/>
            </p:cNvSpPr>
            <p:nvPr/>
          </p:nvSpPr>
          <p:spPr bwMode="auto">
            <a:xfrm>
              <a:off x="2278947" y="4174280"/>
              <a:ext cx="202373" cy="102392"/>
            </a:xfrm>
            <a:custGeom>
              <a:avLst/>
              <a:gdLst>
                <a:gd name="T0" fmla="*/ 0 w 71"/>
                <a:gd name="T1" fmla="*/ 0 h 36"/>
                <a:gd name="T2" fmla="*/ 227481504 w 71"/>
                <a:gd name="T3" fmla="*/ 113254085 h 36"/>
                <a:gd name="T4" fmla="*/ 576828607 w 71"/>
                <a:gd name="T5" fmla="*/ 291225602 h 36"/>
                <a:gd name="T6" fmla="*/ 227481504 w 71"/>
                <a:gd name="T7" fmla="*/ 169882549 h 36"/>
                <a:gd name="T8" fmla="*/ 0 w 71"/>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36">
                  <a:moveTo>
                    <a:pt x="0" y="0"/>
                  </a:moveTo>
                  <a:cubicBezTo>
                    <a:pt x="0" y="0"/>
                    <a:pt x="11" y="0"/>
                    <a:pt x="28" y="14"/>
                  </a:cubicBezTo>
                  <a:cubicBezTo>
                    <a:pt x="45" y="28"/>
                    <a:pt x="60" y="35"/>
                    <a:pt x="71" y="36"/>
                  </a:cubicBezTo>
                  <a:cubicBezTo>
                    <a:pt x="71" y="36"/>
                    <a:pt x="49" y="36"/>
                    <a:pt x="28" y="21"/>
                  </a:cubicBezTo>
                  <a:cubicBezTo>
                    <a:pt x="7" y="5"/>
                    <a:pt x="0" y="0"/>
                    <a:pt x="0" y="0"/>
                  </a:cubicBez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6" name="Freeform 118"/>
            <p:cNvSpPr>
              <a:spLocks/>
            </p:cNvSpPr>
            <p:nvPr/>
          </p:nvSpPr>
          <p:spPr bwMode="auto">
            <a:xfrm>
              <a:off x="3190832" y="3415380"/>
              <a:ext cx="255376" cy="479432"/>
            </a:xfrm>
            <a:custGeom>
              <a:avLst/>
              <a:gdLst>
                <a:gd name="T0" fmla="*/ 152978737 w 90"/>
                <a:gd name="T1" fmla="*/ 0 h 168"/>
                <a:gd name="T2" fmla="*/ 8052857 w 90"/>
                <a:gd name="T3" fmla="*/ 65151384 h 168"/>
                <a:gd name="T4" fmla="*/ 0 w 90"/>
                <a:gd name="T5" fmla="*/ 122158132 h 168"/>
                <a:gd name="T6" fmla="*/ 587756377 w 90"/>
                <a:gd name="T7" fmla="*/ 1368184778 h 168"/>
                <a:gd name="T8" fmla="*/ 724632238 w 90"/>
                <a:gd name="T9" fmla="*/ 1311178030 h 168"/>
                <a:gd name="T10" fmla="*/ 152978737 w 90"/>
                <a:gd name="T11" fmla="*/ 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19" y="0"/>
                  </a:moveTo>
                  <a:cubicBezTo>
                    <a:pt x="1" y="8"/>
                    <a:pt x="1" y="8"/>
                    <a:pt x="1" y="8"/>
                  </a:cubicBezTo>
                  <a:cubicBezTo>
                    <a:pt x="0" y="15"/>
                    <a:pt x="0" y="15"/>
                    <a:pt x="0" y="15"/>
                  </a:cubicBezTo>
                  <a:cubicBezTo>
                    <a:pt x="73" y="168"/>
                    <a:pt x="73" y="168"/>
                    <a:pt x="73" y="168"/>
                  </a:cubicBezTo>
                  <a:cubicBezTo>
                    <a:pt x="90" y="161"/>
                    <a:pt x="90" y="161"/>
                    <a:pt x="90" y="161"/>
                  </a:cubicBezTo>
                  <a:cubicBezTo>
                    <a:pt x="90" y="161"/>
                    <a:pt x="57" y="71"/>
                    <a:pt x="19" y="0"/>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7" name="Freeform 119"/>
            <p:cNvSpPr>
              <a:spLocks/>
            </p:cNvSpPr>
            <p:nvPr/>
          </p:nvSpPr>
          <p:spPr bwMode="auto">
            <a:xfrm>
              <a:off x="3193241" y="3432244"/>
              <a:ext cx="227670" cy="452931"/>
            </a:xfrm>
            <a:custGeom>
              <a:avLst/>
              <a:gdLst>
                <a:gd name="T0" fmla="*/ 0 w 80"/>
                <a:gd name="T1" fmla="*/ 16228603 h 159"/>
                <a:gd name="T2" fmla="*/ 615525766 w 80"/>
                <a:gd name="T3" fmla="*/ 1290229502 h 159"/>
                <a:gd name="T4" fmla="*/ 647920361 w 80"/>
                <a:gd name="T5" fmla="*/ 1274000898 h 159"/>
                <a:gd name="T6" fmla="*/ 40493955 w 80"/>
                <a:gd name="T7" fmla="*/ 0 h 159"/>
                <a:gd name="T8" fmla="*/ 0 w 80"/>
                <a:gd name="T9" fmla="*/ 16228603 h 1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159">
                  <a:moveTo>
                    <a:pt x="0" y="2"/>
                  </a:moveTo>
                  <a:cubicBezTo>
                    <a:pt x="0" y="2"/>
                    <a:pt x="63" y="130"/>
                    <a:pt x="76" y="159"/>
                  </a:cubicBezTo>
                  <a:cubicBezTo>
                    <a:pt x="80" y="157"/>
                    <a:pt x="80" y="157"/>
                    <a:pt x="80" y="157"/>
                  </a:cubicBezTo>
                  <a:cubicBezTo>
                    <a:pt x="5" y="0"/>
                    <a:pt x="5" y="0"/>
                    <a:pt x="5" y="0"/>
                  </a:cubicBezTo>
                  <a:lnTo>
                    <a:pt x="0" y="2"/>
                  </a:lnTo>
                  <a:close/>
                </a:path>
              </a:pathLst>
            </a:custGeom>
            <a:solidFill>
              <a:srgbClr val="E6E8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8" name="Freeform 120"/>
            <p:cNvSpPr>
              <a:spLocks/>
            </p:cNvSpPr>
            <p:nvPr/>
          </p:nvSpPr>
          <p:spPr bwMode="auto">
            <a:xfrm>
              <a:off x="3190832" y="3438267"/>
              <a:ext cx="219238" cy="456545"/>
            </a:xfrm>
            <a:custGeom>
              <a:avLst/>
              <a:gdLst>
                <a:gd name="T0" fmla="*/ 2901892 w 182"/>
                <a:gd name="T1" fmla="*/ 0 h 379"/>
                <a:gd name="T2" fmla="*/ 0 w 182"/>
                <a:gd name="T3" fmla="*/ 23217542 h 379"/>
                <a:gd name="T4" fmla="*/ 249584394 w 182"/>
                <a:gd name="T5" fmla="*/ 549956034 h 379"/>
                <a:gd name="T6" fmla="*/ 264095058 w 182"/>
                <a:gd name="T7" fmla="*/ 538347263 h 379"/>
                <a:gd name="T8" fmla="*/ 2901892 w 182"/>
                <a:gd name="T9" fmla="*/ 0 h 3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 h="379">
                  <a:moveTo>
                    <a:pt x="2" y="0"/>
                  </a:moveTo>
                  <a:lnTo>
                    <a:pt x="0" y="16"/>
                  </a:lnTo>
                  <a:lnTo>
                    <a:pt x="172" y="379"/>
                  </a:lnTo>
                  <a:lnTo>
                    <a:pt x="182" y="371"/>
                  </a:lnTo>
                  <a:lnTo>
                    <a:pt x="2" y="0"/>
                  </a:lnTo>
                  <a:close/>
                </a:path>
              </a:pathLst>
            </a:custGeom>
            <a:solidFill>
              <a:srgbClr val="37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39" name="Freeform 121"/>
            <p:cNvSpPr>
              <a:spLocks/>
            </p:cNvSpPr>
            <p:nvPr/>
          </p:nvSpPr>
          <p:spPr bwMode="auto">
            <a:xfrm>
              <a:off x="3243835" y="3415380"/>
              <a:ext cx="205987" cy="458954"/>
            </a:xfrm>
            <a:custGeom>
              <a:avLst/>
              <a:gdLst>
                <a:gd name="T0" fmla="*/ 0 w 72"/>
                <a:gd name="T1" fmla="*/ 0 h 161"/>
                <a:gd name="T2" fmla="*/ 581129380 w 72"/>
                <a:gd name="T3" fmla="*/ 1308315367 h 161"/>
                <a:gd name="T4" fmla="*/ 589314502 w 72"/>
                <a:gd name="T5" fmla="*/ 1267685110 h 161"/>
                <a:gd name="T6" fmla="*/ 40925612 w 72"/>
                <a:gd name="T7" fmla="*/ 16251533 h 161"/>
                <a:gd name="T8" fmla="*/ 0 w 72"/>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161">
                  <a:moveTo>
                    <a:pt x="0" y="0"/>
                  </a:moveTo>
                  <a:cubicBezTo>
                    <a:pt x="0" y="0"/>
                    <a:pt x="61" y="135"/>
                    <a:pt x="71" y="161"/>
                  </a:cubicBezTo>
                  <a:cubicBezTo>
                    <a:pt x="72" y="156"/>
                    <a:pt x="72" y="156"/>
                    <a:pt x="72" y="156"/>
                  </a:cubicBezTo>
                  <a:cubicBezTo>
                    <a:pt x="5" y="2"/>
                    <a:pt x="5" y="2"/>
                    <a:pt x="5" y="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0" name="Freeform 122"/>
            <p:cNvSpPr>
              <a:spLocks/>
            </p:cNvSpPr>
            <p:nvPr/>
          </p:nvSpPr>
          <p:spPr bwMode="auto">
            <a:xfrm>
              <a:off x="3193241" y="3415380"/>
              <a:ext cx="50593" cy="25297"/>
            </a:xfrm>
            <a:custGeom>
              <a:avLst/>
              <a:gdLst>
                <a:gd name="T0" fmla="*/ 20314294 w 42"/>
                <a:gd name="T1" fmla="*/ 30473248 h 21"/>
                <a:gd name="T2" fmla="*/ 60944087 w 42"/>
                <a:gd name="T3" fmla="*/ 0 h 21"/>
                <a:gd name="T4" fmla="*/ 0 w 42"/>
                <a:gd name="T5" fmla="*/ 27571321 h 21"/>
                <a:gd name="T6" fmla="*/ 20314294 w 42"/>
                <a:gd name="T7" fmla="*/ 30473248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21">
                  <a:moveTo>
                    <a:pt x="14" y="21"/>
                  </a:moveTo>
                  <a:lnTo>
                    <a:pt x="42" y="0"/>
                  </a:lnTo>
                  <a:lnTo>
                    <a:pt x="0" y="19"/>
                  </a:lnTo>
                  <a:lnTo>
                    <a:pt x="14" y="21"/>
                  </a:lnTo>
                  <a:close/>
                </a:path>
              </a:pathLst>
            </a:custGeom>
            <a:solidFill>
              <a:srgbClr val="E6E8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1" name="Freeform 123"/>
            <p:cNvSpPr>
              <a:spLocks/>
            </p:cNvSpPr>
            <p:nvPr/>
          </p:nvSpPr>
          <p:spPr bwMode="auto">
            <a:xfrm>
              <a:off x="3398024" y="3874333"/>
              <a:ext cx="501115" cy="87936"/>
            </a:xfrm>
            <a:custGeom>
              <a:avLst/>
              <a:gdLst>
                <a:gd name="T0" fmla="*/ 47885393 w 416"/>
                <a:gd name="T1" fmla="*/ 0 h 73"/>
                <a:gd name="T2" fmla="*/ 580427290 w 416"/>
                <a:gd name="T3" fmla="*/ 7255322 h 73"/>
                <a:gd name="T4" fmla="*/ 603644815 w 416"/>
                <a:gd name="T5" fmla="*/ 40630046 h 73"/>
                <a:gd name="T6" fmla="*/ 600742926 w 416"/>
                <a:gd name="T7" fmla="*/ 105927947 h 73"/>
                <a:gd name="T8" fmla="*/ 44983503 w 416"/>
                <a:gd name="T9" fmla="*/ 100124171 h 73"/>
                <a:gd name="T10" fmla="*/ 0 w 416"/>
                <a:gd name="T11" fmla="*/ 24667855 h 73"/>
                <a:gd name="T12" fmla="*/ 47885393 w 416"/>
                <a:gd name="T13" fmla="*/ 0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6" h="73">
                  <a:moveTo>
                    <a:pt x="33" y="0"/>
                  </a:moveTo>
                  <a:lnTo>
                    <a:pt x="400" y="5"/>
                  </a:lnTo>
                  <a:lnTo>
                    <a:pt x="416" y="28"/>
                  </a:lnTo>
                  <a:lnTo>
                    <a:pt x="414" y="73"/>
                  </a:lnTo>
                  <a:lnTo>
                    <a:pt x="31" y="69"/>
                  </a:lnTo>
                  <a:lnTo>
                    <a:pt x="0" y="17"/>
                  </a:lnTo>
                  <a:lnTo>
                    <a:pt x="33" y="0"/>
                  </a:lnTo>
                  <a:close/>
                </a:path>
              </a:pathLst>
            </a:custGeom>
            <a:solidFill>
              <a:srgbClr val="37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2" name="Freeform 124"/>
            <p:cNvSpPr>
              <a:spLocks/>
            </p:cNvSpPr>
            <p:nvPr/>
          </p:nvSpPr>
          <p:spPr bwMode="auto">
            <a:xfrm>
              <a:off x="3420911" y="3899630"/>
              <a:ext cx="469795" cy="14455"/>
            </a:xfrm>
            <a:custGeom>
              <a:avLst/>
              <a:gdLst>
                <a:gd name="T0" fmla="*/ 10157209 w 390"/>
                <a:gd name="T1" fmla="*/ 0 h 12"/>
                <a:gd name="T2" fmla="*/ 278605299 w 390"/>
                <a:gd name="T3" fmla="*/ 4353364 h 12"/>
                <a:gd name="T4" fmla="*/ 563014374 w 390"/>
                <a:gd name="T5" fmla="*/ 4353364 h 12"/>
                <a:gd name="T6" fmla="*/ 565916262 w 390"/>
                <a:gd name="T7" fmla="*/ 17412252 h 12"/>
                <a:gd name="T8" fmla="*/ 0 w 390"/>
                <a:gd name="T9" fmla="*/ 14510411 h 12"/>
                <a:gd name="T10" fmla="*/ 10157209 w 390"/>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0" h="12">
                  <a:moveTo>
                    <a:pt x="7" y="0"/>
                  </a:moveTo>
                  <a:lnTo>
                    <a:pt x="192" y="3"/>
                  </a:lnTo>
                  <a:lnTo>
                    <a:pt x="388" y="3"/>
                  </a:lnTo>
                  <a:lnTo>
                    <a:pt x="390" y="12"/>
                  </a:lnTo>
                  <a:lnTo>
                    <a:pt x="0" y="1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3" name="Freeform 125"/>
            <p:cNvSpPr>
              <a:spLocks/>
            </p:cNvSpPr>
            <p:nvPr/>
          </p:nvSpPr>
          <p:spPr bwMode="auto">
            <a:xfrm>
              <a:off x="3455845" y="3922517"/>
              <a:ext cx="213215" cy="12046"/>
            </a:xfrm>
            <a:custGeom>
              <a:avLst/>
              <a:gdLst>
                <a:gd name="T0" fmla="*/ 0 w 75"/>
                <a:gd name="T1" fmla="*/ 9070638 h 4"/>
                <a:gd name="T2" fmla="*/ 606141816 w 75"/>
                <a:gd name="T3" fmla="*/ 0 h 4"/>
                <a:gd name="T4" fmla="*/ 598059546 w 75"/>
                <a:gd name="T5" fmla="*/ 36276529 h 4"/>
                <a:gd name="T6" fmla="*/ 0 w 75"/>
                <a:gd name="T7" fmla="*/ 36276529 h 4"/>
                <a:gd name="T8" fmla="*/ 0 w 75"/>
                <a:gd name="T9" fmla="*/ 9070638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4">
                  <a:moveTo>
                    <a:pt x="0" y="1"/>
                  </a:moveTo>
                  <a:cubicBezTo>
                    <a:pt x="75" y="0"/>
                    <a:pt x="75" y="0"/>
                    <a:pt x="75" y="0"/>
                  </a:cubicBezTo>
                  <a:cubicBezTo>
                    <a:pt x="74" y="4"/>
                    <a:pt x="74" y="4"/>
                    <a:pt x="74" y="4"/>
                  </a:cubicBezTo>
                  <a:cubicBezTo>
                    <a:pt x="0" y="4"/>
                    <a:pt x="0" y="4"/>
                    <a:pt x="0" y="4"/>
                  </a:cubicBezTo>
                  <a:cubicBezTo>
                    <a:pt x="0"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4" name="Freeform 126"/>
            <p:cNvSpPr>
              <a:spLocks/>
            </p:cNvSpPr>
            <p:nvPr/>
          </p:nvSpPr>
          <p:spPr bwMode="auto">
            <a:xfrm>
              <a:off x="3846136" y="3922517"/>
              <a:ext cx="39752" cy="12046"/>
            </a:xfrm>
            <a:custGeom>
              <a:avLst/>
              <a:gdLst>
                <a:gd name="T0" fmla="*/ 0 w 33"/>
                <a:gd name="T1" fmla="*/ 0 h 10"/>
                <a:gd name="T2" fmla="*/ 0 w 33"/>
                <a:gd name="T3" fmla="*/ 14510612 h 10"/>
                <a:gd name="T4" fmla="*/ 47885500 w 33"/>
                <a:gd name="T5" fmla="*/ 14510612 h 10"/>
                <a:gd name="T6" fmla="*/ 47885500 w 33"/>
                <a:gd name="T7" fmla="*/ 4353424 h 10"/>
                <a:gd name="T8" fmla="*/ 0 w 33"/>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0">
                  <a:moveTo>
                    <a:pt x="0" y="0"/>
                  </a:moveTo>
                  <a:lnTo>
                    <a:pt x="0" y="10"/>
                  </a:lnTo>
                  <a:lnTo>
                    <a:pt x="33" y="10"/>
                  </a:lnTo>
                  <a:lnTo>
                    <a:pt x="3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5" name="Freeform 127"/>
            <p:cNvSpPr>
              <a:spLocks/>
            </p:cNvSpPr>
            <p:nvPr/>
          </p:nvSpPr>
          <p:spPr bwMode="auto">
            <a:xfrm>
              <a:off x="3429343" y="3894812"/>
              <a:ext cx="458954" cy="8433"/>
            </a:xfrm>
            <a:custGeom>
              <a:avLst/>
              <a:gdLst>
                <a:gd name="T0" fmla="*/ 0 w 381"/>
                <a:gd name="T1" fmla="*/ 5805518 h 7"/>
                <a:gd name="T2" fmla="*/ 14510656 w 381"/>
                <a:gd name="T3" fmla="*/ 0 h 7"/>
                <a:gd name="T4" fmla="*/ 545602347 w 381"/>
                <a:gd name="T5" fmla="*/ 0 h 7"/>
                <a:gd name="T6" fmla="*/ 552857675 w 381"/>
                <a:gd name="T7" fmla="*/ 10159356 h 7"/>
                <a:gd name="T8" fmla="*/ 0 w 381"/>
                <a:gd name="T9" fmla="*/ 5805518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1" h="7">
                  <a:moveTo>
                    <a:pt x="0" y="4"/>
                  </a:moveTo>
                  <a:lnTo>
                    <a:pt x="10" y="0"/>
                  </a:lnTo>
                  <a:lnTo>
                    <a:pt x="376" y="0"/>
                  </a:lnTo>
                  <a:lnTo>
                    <a:pt x="381" y="7"/>
                  </a:lnTo>
                  <a:lnTo>
                    <a:pt x="0" y="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6" name="Freeform 128"/>
            <p:cNvSpPr>
              <a:spLocks/>
            </p:cNvSpPr>
            <p:nvPr/>
          </p:nvSpPr>
          <p:spPr bwMode="auto">
            <a:xfrm>
              <a:off x="3819635" y="3717735"/>
              <a:ext cx="507138" cy="598688"/>
            </a:xfrm>
            <a:custGeom>
              <a:avLst/>
              <a:gdLst>
                <a:gd name="T0" fmla="*/ 275988488 w 178"/>
                <a:gd name="T1" fmla="*/ 0 h 210"/>
                <a:gd name="T2" fmla="*/ 0 w 178"/>
                <a:gd name="T3" fmla="*/ 300720982 h 210"/>
                <a:gd name="T4" fmla="*/ 478920614 w 178"/>
                <a:gd name="T5" fmla="*/ 1048459487 h 210"/>
                <a:gd name="T6" fmla="*/ 1160776202 w 178"/>
                <a:gd name="T7" fmla="*/ 1584883935 h 210"/>
                <a:gd name="T8" fmla="*/ 892904771 w 178"/>
                <a:gd name="T9" fmla="*/ 601441965 h 210"/>
                <a:gd name="T10" fmla="*/ 275988488 w 178"/>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8" h="210">
                  <a:moveTo>
                    <a:pt x="34" y="0"/>
                  </a:moveTo>
                  <a:cubicBezTo>
                    <a:pt x="34" y="0"/>
                    <a:pt x="8" y="28"/>
                    <a:pt x="0" y="37"/>
                  </a:cubicBezTo>
                  <a:cubicBezTo>
                    <a:pt x="0" y="37"/>
                    <a:pt x="38" y="94"/>
                    <a:pt x="59" y="129"/>
                  </a:cubicBezTo>
                  <a:cubicBezTo>
                    <a:pt x="79" y="165"/>
                    <a:pt x="108" y="210"/>
                    <a:pt x="143" y="195"/>
                  </a:cubicBezTo>
                  <a:cubicBezTo>
                    <a:pt x="178" y="180"/>
                    <a:pt x="140" y="110"/>
                    <a:pt x="110" y="74"/>
                  </a:cubicBezTo>
                  <a:cubicBezTo>
                    <a:pt x="79" y="39"/>
                    <a:pt x="34" y="0"/>
                    <a:pt x="34" y="0"/>
                  </a:cubicBezTo>
                  <a:close/>
                </a:path>
              </a:pathLst>
            </a:custGeom>
            <a:solidFill>
              <a:srgbClr val="D4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7" name="Freeform 129"/>
            <p:cNvSpPr>
              <a:spLocks/>
            </p:cNvSpPr>
            <p:nvPr/>
          </p:nvSpPr>
          <p:spPr bwMode="auto">
            <a:xfrm>
              <a:off x="3819635" y="3786398"/>
              <a:ext cx="815517" cy="532435"/>
            </a:xfrm>
            <a:custGeom>
              <a:avLst/>
              <a:gdLst>
                <a:gd name="T0" fmla="*/ 89438833 w 286"/>
                <a:gd name="T1" fmla="*/ 0 h 187"/>
                <a:gd name="T2" fmla="*/ 731772529 w 286"/>
                <a:gd name="T3" fmla="*/ 875536683 h 187"/>
                <a:gd name="T4" fmla="*/ 1203360917 w 286"/>
                <a:gd name="T5" fmla="*/ 1078206500 h 187"/>
                <a:gd name="T6" fmla="*/ 1861956478 w 286"/>
                <a:gd name="T7" fmla="*/ 535048772 h 187"/>
                <a:gd name="T8" fmla="*/ 2073357874 w 286"/>
                <a:gd name="T9" fmla="*/ 145921357 h 187"/>
                <a:gd name="T10" fmla="*/ 2057096009 w 286"/>
                <a:gd name="T11" fmla="*/ 64854569 h 187"/>
                <a:gd name="T12" fmla="*/ 2146534842 w 286"/>
                <a:gd name="T13" fmla="*/ 97281854 h 187"/>
                <a:gd name="T14" fmla="*/ 2147483646 w 286"/>
                <a:gd name="T15" fmla="*/ 56748460 h 187"/>
                <a:gd name="T16" fmla="*/ 2147483646 w 286"/>
                <a:gd name="T17" fmla="*/ 486409269 h 187"/>
                <a:gd name="T18" fmla="*/ 1447286044 w 286"/>
                <a:gd name="T19" fmla="*/ 1264661251 h 187"/>
                <a:gd name="T20" fmla="*/ 666727919 w 286"/>
                <a:gd name="T21" fmla="*/ 1167379397 h 187"/>
                <a:gd name="T22" fmla="*/ 0 w 286"/>
                <a:gd name="T23" fmla="*/ 105387963 h 187"/>
                <a:gd name="T24" fmla="*/ 89438833 w 286"/>
                <a:gd name="T25" fmla="*/ 0 h 1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6" h="187">
                  <a:moveTo>
                    <a:pt x="11" y="0"/>
                  </a:moveTo>
                  <a:cubicBezTo>
                    <a:pt x="11" y="0"/>
                    <a:pt x="74" y="87"/>
                    <a:pt x="90" y="108"/>
                  </a:cubicBezTo>
                  <a:cubicBezTo>
                    <a:pt x="107" y="128"/>
                    <a:pt x="118" y="148"/>
                    <a:pt x="148" y="133"/>
                  </a:cubicBezTo>
                  <a:cubicBezTo>
                    <a:pt x="178" y="117"/>
                    <a:pt x="211" y="93"/>
                    <a:pt x="229" y="66"/>
                  </a:cubicBezTo>
                  <a:cubicBezTo>
                    <a:pt x="247" y="39"/>
                    <a:pt x="257" y="29"/>
                    <a:pt x="255" y="18"/>
                  </a:cubicBezTo>
                  <a:cubicBezTo>
                    <a:pt x="253" y="8"/>
                    <a:pt x="253" y="8"/>
                    <a:pt x="253" y="8"/>
                  </a:cubicBezTo>
                  <a:cubicBezTo>
                    <a:pt x="253" y="8"/>
                    <a:pt x="258" y="8"/>
                    <a:pt x="264" y="12"/>
                  </a:cubicBezTo>
                  <a:cubicBezTo>
                    <a:pt x="271" y="16"/>
                    <a:pt x="274" y="7"/>
                    <a:pt x="274" y="7"/>
                  </a:cubicBezTo>
                  <a:cubicBezTo>
                    <a:pt x="274" y="7"/>
                    <a:pt x="286" y="39"/>
                    <a:pt x="275" y="60"/>
                  </a:cubicBezTo>
                  <a:cubicBezTo>
                    <a:pt x="264" y="81"/>
                    <a:pt x="232" y="125"/>
                    <a:pt x="178" y="156"/>
                  </a:cubicBezTo>
                  <a:cubicBezTo>
                    <a:pt x="123" y="187"/>
                    <a:pt x="113" y="184"/>
                    <a:pt x="82" y="144"/>
                  </a:cubicBezTo>
                  <a:cubicBezTo>
                    <a:pt x="51" y="103"/>
                    <a:pt x="0" y="13"/>
                    <a:pt x="0" y="13"/>
                  </a:cubicBezTo>
                  <a:lnTo>
                    <a:pt x="11" y="0"/>
                  </a:lnTo>
                  <a:close/>
                </a:path>
              </a:pathLst>
            </a:custGeom>
            <a:solidFill>
              <a:srgbClr val="C4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8" name="Freeform 130"/>
            <p:cNvSpPr>
              <a:spLocks/>
            </p:cNvSpPr>
            <p:nvPr/>
          </p:nvSpPr>
          <p:spPr bwMode="auto">
            <a:xfrm>
              <a:off x="4187038" y="3814103"/>
              <a:ext cx="291514" cy="233693"/>
            </a:xfrm>
            <a:custGeom>
              <a:avLst/>
              <a:gdLst>
                <a:gd name="T0" fmla="*/ 359393892 w 102"/>
                <a:gd name="T1" fmla="*/ 186806204 h 82"/>
                <a:gd name="T2" fmla="*/ 114353511 w 102"/>
                <a:gd name="T3" fmla="*/ 438587613 h 82"/>
                <a:gd name="T4" fmla="*/ 8168108 w 102"/>
                <a:gd name="T5" fmla="*/ 592907640 h 82"/>
                <a:gd name="T6" fmla="*/ 130689727 w 102"/>
                <a:gd name="T7" fmla="*/ 657882844 h 82"/>
                <a:gd name="T8" fmla="*/ 114353511 w 102"/>
                <a:gd name="T9" fmla="*/ 576663127 h 82"/>
                <a:gd name="T10" fmla="*/ 171530267 w 102"/>
                <a:gd name="T11" fmla="*/ 462954383 h 82"/>
                <a:gd name="T12" fmla="*/ 310385245 w 102"/>
                <a:gd name="T13" fmla="*/ 373612409 h 82"/>
                <a:gd name="T14" fmla="*/ 383898216 w 102"/>
                <a:gd name="T15" fmla="*/ 219295231 h 82"/>
                <a:gd name="T16" fmla="*/ 604437131 w 102"/>
                <a:gd name="T17" fmla="*/ 89341974 h 82"/>
                <a:gd name="T18" fmla="*/ 759628324 w 102"/>
                <a:gd name="T19" fmla="*/ 8122257 h 82"/>
                <a:gd name="T20" fmla="*/ 498251728 w 102"/>
                <a:gd name="T21" fmla="*/ 81219717 h 82"/>
                <a:gd name="T22" fmla="*/ 359393892 w 102"/>
                <a:gd name="T23" fmla="*/ 186806204 h 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2" h="82">
                  <a:moveTo>
                    <a:pt x="44" y="23"/>
                  </a:moveTo>
                  <a:cubicBezTo>
                    <a:pt x="44" y="23"/>
                    <a:pt x="25" y="41"/>
                    <a:pt x="14" y="54"/>
                  </a:cubicBezTo>
                  <a:cubicBezTo>
                    <a:pt x="3" y="66"/>
                    <a:pt x="0" y="69"/>
                    <a:pt x="1" y="73"/>
                  </a:cubicBezTo>
                  <a:cubicBezTo>
                    <a:pt x="2" y="77"/>
                    <a:pt x="13" y="79"/>
                    <a:pt x="16" y="81"/>
                  </a:cubicBezTo>
                  <a:cubicBezTo>
                    <a:pt x="19" y="82"/>
                    <a:pt x="18" y="72"/>
                    <a:pt x="14" y="71"/>
                  </a:cubicBezTo>
                  <a:cubicBezTo>
                    <a:pt x="9" y="70"/>
                    <a:pt x="12" y="60"/>
                    <a:pt x="21" y="57"/>
                  </a:cubicBezTo>
                  <a:cubicBezTo>
                    <a:pt x="30" y="54"/>
                    <a:pt x="42" y="48"/>
                    <a:pt x="38" y="46"/>
                  </a:cubicBezTo>
                  <a:cubicBezTo>
                    <a:pt x="33" y="44"/>
                    <a:pt x="37" y="34"/>
                    <a:pt x="47" y="27"/>
                  </a:cubicBezTo>
                  <a:cubicBezTo>
                    <a:pt x="57" y="20"/>
                    <a:pt x="64" y="15"/>
                    <a:pt x="74" y="11"/>
                  </a:cubicBezTo>
                  <a:cubicBezTo>
                    <a:pt x="84" y="6"/>
                    <a:pt x="102" y="0"/>
                    <a:pt x="93" y="1"/>
                  </a:cubicBezTo>
                  <a:cubicBezTo>
                    <a:pt x="85" y="1"/>
                    <a:pt x="71" y="3"/>
                    <a:pt x="61" y="10"/>
                  </a:cubicBezTo>
                  <a:cubicBezTo>
                    <a:pt x="51" y="16"/>
                    <a:pt x="44"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49" name="Freeform 131"/>
            <p:cNvSpPr>
              <a:spLocks/>
            </p:cNvSpPr>
            <p:nvPr/>
          </p:nvSpPr>
          <p:spPr bwMode="auto">
            <a:xfrm>
              <a:off x="4036463" y="3826149"/>
              <a:ext cx="159008" cy="273445"/>
            </a:xfrm>
            <a:custGeom>
              <a:avLst/>
              <a:gdLst>
                <a:gd name="T0" fmla="*/ 0 w 56"/>
                <a:gd name="T1" fmla="*/ 0 h 96"/>
                <a:gd name="T2" fmla="*/ 290243549 w 56"/>
                <a:gd name="T3" fmla="*/ 308306389 h 96"/>
                <a:gd name="T4" fmla="*/ 427305606 w 56"/>
                <a:gd name="T5" fmla="*/ 527364318 h 96"/>
                <a:gd name="T6" fmla="*/ 443430721 w 56"/>
                <a:gd name="T7" fmla="*/ 657176635 h 96"/>
                <a:gd name="T8" fmla="*/ 427305606 w 56"/>
                <a:gd name="T9" fmla="*/ 722082793 h 96"/>
                <a:gd name="T10" fmla="*/ 403116514 w 56"/>
                <a:gd name="T11" fmla="*/ 600385527 h 96"/>
                <a:gd name="T12" fmla="*/ 322493779 w 56"/>
                <a:gd name="T13" fmla="*/ 681516088 h 96"/>
                <a:gd name="T14" fmla="*/ 354744009 w 56"/>
                <a:gd name="T15" fmla="*/ 511137066 h 96"/>
                <a:gd name="T16" fmla="*/ 128998079 w 56"/>
                <a:gd name="T17" fmla="*/ 194718475 h 96"/>
                <a:gd name="T18" fmla="*/ 0 w 56"/>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96">
                  <a:moveTo>
                    <a:pt x="0" y="0"/>
                  </a:moveTo>
                  <a:cubicBezTo>
                    <a:pt x="0" y="0"/>
                    <a:pt x="26" y="25"/>
                    <a:pt x="36" y="38"/>
                  </a:cubicBezTo>
                  <a:cubicBezTo>
                    <a:pt x="46" y="52"/>
                    <a:pt x="52" y="62"/>
                    <a:pt x="53" y="65"/>
                  </a:cubicBezTo>
                  <a:cubicBezTo>
                    <a:pt x="54" y="69"/>
                    <a:pt x="56" y="77"/>
                    <a:pt x="55" y="81"/>
                  </a:cubicBezTo>
                  <a:cubicBezTo>
                    <a:pt x="55" y="85"/>
                    <a:pt x="55" y="96"/>
                    <a:pt x="53" y="89"/>
                  </a:cubicBezTo>
                  <a:cubicBezTo>
                    <a:pt x="50" y="82"/>
                    <a:pt x="52" y="70"/>
                    <a:pt x="50" y="74"/>
                  </a:cubicBezTo>
                  <a:cubicBezTo>
                    <a:pt x="47" y="78"/>
                    <a:pt x="40" y="90"/>
                    <a:pt x="40" y="84"/>
                  </a:cubicBezTo>
                  <a:cubicBezTo>
                    <a:pt x="41" y="77"/>
                    <a:pt x="47" y="76"/>
                    <a:pt x="44" y="63"/>
                  </a:cubicBezTo>
                  <a:cubicBezTo>
                    <a:pt x="40" y="51"/>
                    <a:pt x="25" y="32"/>
                    <a:pt x="16" y="24"/>
                  </a:cubicBezTo>
                  <a:cubicBezTo>
                    <a:pt x="8" y="16"/>
                    <a:pt x="0" y="0"/>
                    <a:pt x="0" y="0"/>
                  </a:cubicBezTo>
                  <a:close/>
                </a:path>
              </a:pathLst>
            </a:custGeom>
            <a:solidFill>
              <a:srgbClr val="D4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50" name="Freeform 132"/>
            <p:cNvSpPr>
              <a:spLocks/>
            </p:cNvSpPr>
            <p:nvPr/>
          </p:nvSpPr>
          <p:spPr bwMode="auto">
            <a:xfrm>
              <a:off x="3819635" y="3820126"/>
              <a:ext cx="763718" cy="504729"/>
            </a:xfrm>
            <a:custGeom>
              <a:avLst/>
              <a:gdLst>
                <a:gd name="T0" fmla="*/ 0 w 268"/>
                <a:gd name="T1" fmla="*/ 8132696 h 177"/>
                <a:gd name="T2" fmla="*/ 625296962 w 268"/>
                <a:gd name="T3" fmla="*/ 1032698347 h 177"/>
                <a:gd name="T4" fmla="*/ 1250596774 w 268"/>
                <a:gd name="T5" fmla="*/ 1284774837 h 177"/>
                <a:gd name="T6" fmla="*/ 2070792860 w 268"/>
                <a:gd name="T7" fmla="*/ 666781228 h 177"/>
                <a:gd name="T8" fmla="*/ 2147483646 w 268"/>
                <a:gd name="T9" fmla="*/ 496020286 h 177"/>
                <a:gd name="T10" fmla="*/ 1372406945 w 268"/>
                <a:gd name="T11" fmla="*/ 1195329445 h 177"/>
                <a:gd name="T12" fmla="*/ 649661846 w 268"/>
                <a:gd name="T13" fmla="*/ 1016435807 h 177"/>
                <a:gd name="T14" fmla="*/ 0 w 268"/>
                <a:gd name="T15" fmla="*/ 8132696 h 1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8" h="177">
                  <a:moveTo>
                    <a:pt x="0" y="1"/>
                  </a:moveTo>
                  <a:cubicBezTo>
                    <a:pt x="0" y="1"/>
                    <a:pt x="54" y="98"/>
                    <a:pt x="77" y="127"/>
                  </a:cubicBezTo>
                  <a:cubicBezTo>
                    <a:pt x="100" y="156"/>
                    <a:pt x="114" y="177"/>
                    <a:pt x="154" y="158"/>
                  </a:cubicBezTo>
                  <a:cubicBezTo>
                    <a:pt x="193" y="139"/>
                    <a:pt x="214" y="127"/>
                    <a:pt x="255" y="82"/>
                  </a:cubicBezTo>
                  <a:cubicBezTo>
                    <a:pt x="268" y="61"/>
                    <a:pt x="268" y="61"/>
                    <a:pt x="268" y="61"/>
                  </a:cubicBezTo>
                  <a:cubicBezTo>
                    <a:pt x="268" y="61"/>
                    <a:pt x="223" y="123"/>
                    <a:pt x="169" y="147"/>
                  </a:cubicBezTo>
                  <a:cubicBezTo>
                    <a:pt x="131" y="164"/>
                    <a:pt x="114" y="175"/>
                    <a:pt x="80" y="125"/>
                  </a:cubicBezTo>
                  <a:cubicBezTo>
                    <a:pt x="47" y="75"/>
                    <a:pt x="4" y="0"/>
                    <a:pt x="0" y="1"/>
                  </a:cubicBezTo>
                  <a:close/>
                </a:path>
              </a:pathLst>
            </a:custGeom>
            <a:solidFill>
              <a:srgbClr val="7DA4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51" name="Freeform 133"/>
            <p:cNvSpPr>
              <a:spLocks/>
            </p:cNvSpPr>
            <p:nvPr/>
          </p:nvSpPr>
          <p:spPr bwMode="auto">
            <a:xfrm>
              <a:off x="4050919" y="3840604"/>
              <a:ext cx="144552" cy="198760"/>
            </a:xfrm>
            <a:custGeom>
              <a:avLst/>
              <a:gdLst>
                <a:gd name="T0" fmla="*/ 0 w 51"/>
                <a:gd name="T1" fmla="*/ 0 h 70"/>
                <a:gd name="T2" fmla="*/ 313309374 w 51"/>
                <a:gd name="T3" fmla="*/ 362805146 h 70"/>
                <a:gd name="T4" fmla="*/ 361510380 w 51"/>
                <a:gd name="T5" fmla="*/ 507928341 h 70"/>
                <a:gd name="T6" fmla="*/ 345442433 w 51"/>
                <a:gd name="T7" fmla="*/ 564364823 h 70"/>
                <a:gd name="T8" fmla="*/ 401678830 w 51"/>
                <a:gd name="T9" fmla="*/ 483742088 h 70"/>
                <a:gd name="T10" fmla="*/ 0 w 51"/>
                <a:gd name="T11" fmla="*/ 0 h 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70">
                  <a:moveTo>
                    <a:pt x="0" y="0"/>
                  </a:moveTo>
                  <a:cubicBezTo>
                    <a:pt x="0" y="0"/>
                    <a:pt x="33" y="36"/>
                    <a:pt x="39" y="45"/>
                  </a:cubicBezTo>
                  <a:cubicBezTo>
                    <a:pt x="46" y="54"/>
                    <a:pt x="46" y="60"/>
                    <a:pt x="45" y="63"/>
                  </a:cubicBezTo>
                  <a:cubicBezTo>
                    <a:pt x="45" y="66"/>
                    <a:pt x="43" y="70"/>
                    <a:pt x="43" y="70"/>
                  </a:cubicBezTo>
                  <a:cubicBezTo>
                    <a:pt x="43" y="70"/>
                    <a:pt x="51" y="66"/>
                    <a:pt x="50" y="60"/>
                  </a:cubicBezTo>
                  <a:cubicBezTo>
                    <a:pt x="49" y="55"/>
                    <a:pt x="48" y="46"/>
                    <a:pt x="0" y="0"/>
                  </a:cubicBezTo>
                  <a:close/>
                </a:path>
              </a:pathLst>
            </a:custGeom>
            <a:solidFill>
              <a:srgbClr val="7DA4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52" name="Freeform 134"/>
            <p:cNvSpPr>
              <a:spLocks/>
            </p:cNvSpPr>
            <p:nvPr/>
          </p:nvSpPr>
          <p:spPr bwMode="auto">
            <a:xfrm>
              <a:off x="3831681" y="3697257"/>
              <a:ext cx="187918" cy="112028"/>
            </a:xfrm>
            <a:custGeom>
              <a:avLst/>
              <a:gdLst>
                <a:gd name="T0" fmla="*/ 0 w 66"/>
                <a:gd name="T1" fmla="*/ 321801866 h 39"/>
                <a:gd name="T2" fmla="*/ 194563464 w 66"/>
                <a:gd name="T3" fmla="*/ 99015517 h 39"/>
                <a:gd name="T4" fmla="*/ 308057394 w 66"/>
                <a:gd name="T5" fmla="*/ 0 h 39"/>
                <a:gd name="T6" fmla="*/ 535048102 w 66"/>
                <a:gd name="T7" fmla="*/ 297046551 h 39"/>
                <a:gd name="T8" fmla="*/ 308057394 w 66"/>
                <a:gd name="T9" fmla="*/ 90765660 h 39"/>
                <a:gd name="T10" fmla="*/ 0 w 66"/>
                <a:gd name="T11" fmla="*/ 321801866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39">
                  <a:moveTo>
                    <a:pt x="0" y="39"/>
                  </a:moveTo>
                  <a:cubicBezTo>
                    <a:pt x="0" y="39"/>
                    <a:pt x="17" y="17"/>
                    <a:pt x="24" y="12"/>
                  </a:cubicBezTo>
                  <a:cubicBezTo>
                    <a:pt x="30" y="7"/>
                    <a:pt x="38" y="0"/>
                    <a:pt x="38" y="0"/>
                  </a:cubicBezTo>
                  <a:cubicBezTo>
                    <a:pt x="66" y="36"/>
                    <a:pt x="66" y="36"/>
                    <a:pt x="66" y="36"/>
                  </a:cubicBezTo>
                  <a:cubicBezTo>
                    <a:pt x="38" y="11"/>
                    <a:pt x="38" y="11"/>
                    <a:pt x="38" y="11"/>
                  </a:cubicBezTo>
                  <a:cubicBezTo>
                    <a:pt x="38" y="11"/>
                    <a:pt x="19" y="19"/>
                    <a:pt x="0" y="39"/>
                  </a:cubicBezTo>
                  <a:close/>
                </a:path>
              </a:pathLst>
            </a:custGeom>
            <a:solidFill>
              <a:srgbClr val="F0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53" name="Freeform 135"/>
            <p:cNvSpPr>
              <a:spLocks/>
            </p:cNvSpPr>
            <p:nvPr/>
          </p:nvSpPr>
          <p:spPr bwMode="auto">
            <a:xfrm>
              <a:off x="4639969" y="3284078"/>
              <a:ext cx="225261" cy="227670"/>
            </a:xfrm>
            <a:custGeom>
              <a:avLst/>
              <a:gdLst>
                <a:gd name="T0" fmla="*/ 170742135 w 79"/>
                <a:gd name="T1" fmla="*/ 97189477 h 80"/>
                <a:gd name="T2" fmla="*/ 0 w 79"/>
                <a:gd name="T3" fmla="*/ 404950937 h 80"/>
                <a:gd name="T4" fmla="*/ 178871491 w 79"/>
                <a:gd name="T5" fmla="*/ 242969424 h 80"/>
                <a:gd name="T6" fmla="*/ 97566527 w 79"/>
                <a:gd name="T7" fmla="*/ 429246172 h 80"/>
                <a:gd name="T8" fmla="*/ 243914892 w 79"/>
                <a:gd name="T9" fmla="*/ 259168145 h 80"/>
                <a:gd name="T10" fmla="*/ 219523973 w 79"/>
                <a:gd name="T11" fmla="*/ 437345532 h 80"/>
                <a:gd name="T12" fmla="*/ 341481419 w 79"/>
                <a:gd name="T13" fmla="*/ 275366865 h 80"/>
                <a:gd name="T14" fmla="*/ 284567374 w 79"/>
                <a:gd name="T15" fmla="*/ 518336289 h 80"/>
                <a:gd name="T16" fmla="*/ 414657027 w 79"/>
                <a:gd name="T17" fmla="*/ 299662100 h 80"/>
                <a:gd name="T18" fmla="*/ 382133901 w 79"/>
                <a:gd name="T19" fmla="*/ 558830244 h 80"/>
                <a:gd name="T20" fmla="*/ 504091347 w 79"/>
                <a:gd name="T21" fmla="*/ 332059541 h 80"/>
                <a:gd name="T22" fmla="*/ 430915739 w 79"/>
                <a:gd name="T23" fmla="*/ 647920361 h 80"/>
                <a:gd name="T24" fmla="*/ 609787230 w 79"/>
                <a:gd name="T25" fmla="*/ 275366865 h 80"/>
                <a:gd name="T26" fmla="*/ 569134748 w 79"/>
                <a:gd name="T27" fmla="*/ 24298081 h 80"/>
                <a:gd name="T28" fmla="*/ 561005392 w 79"/>
                <a:gd name="T29" fmla="*/ 218674189 h 80"/>
                <a:gd name="T30" fmla="*/ 504091347 w 79"/>
                <a:gd name="T31" fmla="*/ 24298081 h 80"/>
                <a:gd name="T32" fmla="*/ 487829784 w 79"/>
                <a:gd name="T33" fmla="*/ 218674189 h 80"/>
                <a:gd name="T34" fmla="*/ 422786383 w 79"/>
                <a:gd name="T35" fmla="*/ 8099360 h 80"/>
                <a:gd name="T36" fmla="*/ 398395464 w 79"/>
                <a:gd name="T37" fmla="*/ 202475469 h 80"/>
                <a:gd name="T38" fmla="*/ 317090500 w 79"/>
                <a:gd name="T39" fmla="*/ 8099360 h 80"/>
                <a:gd name="T40" fmla="*/ 284567374 w 79"/>
                <a:gd name="T41" fmla="*/ 178177388 h 80"/>
                <a:gd name="T42" fmla="*/ 235785536 w 79"/>
                <a:gd name="T43" fmla="*/ 0 h 80"/>
                <a:gd name="T44" fmla="*/ 219523973 w 79"/>
                <a:gd name="T45" fmla="*/ 121484712 h 80"/>
                <a:gd name="T46" fmla="*/ 154480572 w 79"/>
                <a:gd name="T47" fmla="*/ 8099360 h 80"/>
                <a:gd name="T48" fmla="*/ 170742135 w 79"/>
                <a:gd name="T49" fmla="*/ 97189477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80">
                  <a:moveTo>
                    <a:pt x="21" y="12"/>
                  </a:moveTo>
                  <a:cubicBezTo>
                    <a:pt x="21" y="12"/>
                    <a:pt x="17" y="34"/>
                    <a:pt x="0" y="50"/>
                  </a:cubicBezTo>
                  <a:cubicBezTo>
                    <a:pt x="0" y="50"/>
                    <a:pt x="16" y="39"/>
                    <a:pt x="22" y="30"/>
                  </a:cubicBezTo>
                  <a:cubicBezTo>
                    <a:pt x="22" y="30"/>
                    <a:pt x="20" y="41"/>
                    <a:pt x="12" y="53"/>
                  </a:cubicBezTo>
                  <a:cubicBezTo>
                    <a:pt x="12" y="53"/>
                    <a:pt x="26" y="46"/>
                    <a:pt x="30" y="32"/>
                  </a:cubicBezTo>
                  <a:cubicBezTo>
                    <a:pt x="30" y="32"/>
                    <a:pt x="34" y="44"/>
                    <a:pt x="27" y="54"/>
                  </a:cubicBezTo>
                  <a:cubicBezTo>
                    <a:pt x="27" y="54"/>
                    <a:pt x="39" y="42"/>
                    <a:pt x="42" y="34"/>
                  </a:cubicBezTo>
                  <a:cubicBezTo>
                    <a:pt x="42" y="34"/>
                    <a:pt x="43" y="52"/>
                    <a:pt x="35" y="64"/>
                  </a:cubicBezTo>
                  <a:cubicBezTo>
                    <a:pt x="35" y="64"/>
                    <a:pt x="48" y="51"/>
                    <a:pt x="51" y="37"/>
                  </a:cubicBezTo>
                  <a:cubicBezTo>
                    <a:pt x="51" y="37"/>
                    <a:pt x="56" y="53"/>
                    <a:pt x="47" y="69"/>
                  </a:cubicBezTo>
                  <a:cubicBezTo>
                    <a:pt x="47" y="69"/>
                    <a:pt x="59" y="57"/>
                    <a:pt x="62" y="41"/>
                  </a:cubicBezTo>
                  <a:cubicBezTo>
                    <a:pt x="62" y="41"/>
                    <a:pt x="64" y="64"/>
                    <a:pt x="53" y="80"/>
                  </a:cubicBezTo>
                  <a:cubicBezTo>
                    <a:pt x="53" y="80"/>
                    <a:pt x="71" y="60"/>
                    <a:pt x="75" y="34"/>
                  </a:cubicBezTo>
                  <a:cubicBezTo>
                    <a:pt x="79" y="8"/>
                    <a:pt x="70" y="3"/>
                    <a:pt x="70" y="3"/>
                  </a:cubicBezTo>
                  <a:cubicBezTo>
                    <a:pt x="70" y="3"/>
                    <a:pt x="73" y="15"/>
                    <a:pt x="69" y="27"/>
                  </a:cubicBezTo>
                  <a:cubicBezTo>
                    <a:pt x="69" y="27"/>
                    <a:pt x="67" y="11"/>
                    <a:pt x="62" y="3"/>
                  </a:cubicBezTo>
                  <a:cubicBezTo>
                    <a:pt x="62" y="3"/>
                    <a:pt x="65" y="17"/>
                    <a:pt x="60" y="27"/>
                  </a:cubicBezTo>
                  <a:cubicBezTo>
                    <a:pt x="60" y="27"/>
                    <a:pt x="58" y="8"/>
                    <a:pt x="52" y="1"/>
                  </a:cubicBezTo>
                  <a:cubicBezTo>
                    <a:pt x="52" y="1"/>
                    <a:pt x="52" y="19"/>
                    <a:pt x="49" y="25"/>
                  </a:cubicBezTo>
                  <a:cubicBezTo>
                    <a:pt x="49" y="25"/>
                    <a:pt x="47" y="11"/>
                    <a:pt x="39" y="1"/>
                  </a:cubicBezTo>
                  <a:cubicBezTo>
                    <a:pt x="39" y="1"/>
                    <a:pt x="40" y="11"/>
                    <a:pt x="35" y="22"/>
                  </a:cubicBezTo>
                  <a:cubicBezTo>
                    <a:pt x="35" y="22"/>
                    <a:pt x="35" y="6"/>
                    <a:pt x="29" y="0"/>
                  </a:cubicBezTo>
                  <a:cubicBezTo>
                    <a:pt x="29" y="0"/>
                    <a:pt x="32" y="7"/>
                    <a:pt x="27" y="15"/>
                  </a:cubicBezTo>
                  <a:cubicBezTo>
                    <a:pt x="27" y="15"/>
                    <a:pt x="27" y="5"/>
                    <a:pt x="19" y="1"/>
                  </a:cubicBezTo>
                  <a:cubicBezTo>
                    <a:pt x="19" y="1"/>
                    <a:pt x="23" y="4"/>
                    <a:pt x="21" y="12"/>
                  </a:cubicBez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554" name="Freeform 136"/>
            <p:cNvSpPr>
              <a:spLocks/>
            </p:cNvSpPr>
            <p:nvPr/>
          </p:nvSpPr>
          <p:spPr bwMode="auto">
            <a:xfrm>
              <a:off x="4401458" y="3164822"/>
              <a:ext cx="244535" cy="59026"/>
            </a:xfrm>
            <a:custGeom>
              <a:avLst/>
              <a:gdLst>
                <a:gd name="T0" fmla="*/ 0 w 86"/>
                <a:gd name="T1" fmla="*/ 158006980 h 21"/>
                <a:gd name="T2" fmla="*/ 695318212 w 86"/>
                <a:gd name="T3" fmla="*/ 118504533 h 21"/>
                <a:gd name="T4" fmla="*/ 355744400 w 86"/>
                <a:gd name="T5" fmla="*/ 102705240 h 21"/>
                <a:gd name="T6" fmla="*/ 582126941 w 86"/>
                <a:gd name="T7" fmla="*/ 165908032 h 21"/>
                <a:gd name="T8" fmla="*/ 0 w 86"/>
                <a:gd name="T9" fmla="*/ 15800698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21">
                  <a:moveTo>
                    <a:pt x="0" y="20"/>
                  </a:moveTo>
                  <a:cubicBezTo>
                    <a:pt x="0" y="20"/>
                    <a:pt x="33" y="0"/>
                    <a:pt x="86" y="15"/>
                  </a:cubicBezTo>
                  <a:cubicBezTo>
                    <a:pt x="86" y="15"/>
                    <a:pt x="54" y="11"/>
                    <a:pt x="44" y="13"/>
                  </a:cubicBezTo>
                  <a:cubicBezTo>
                    <a:pt x="44" y="13"/>
                    <a:pt x="60" y="14"/>
                    <a:pt x="72" y="21"/>
                  </a:cubicBezTo>
                  <a:cubicBezTo>
                    <a:pt x="72" y="21"/>
                    <a:pt x="27" y="10"/>
                    <a:pt x="0" y="20"/>
                  </a:cubicBez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 name="Group 4"/>
          <p:cNvGrpSpPr>
            <a:grpSpLocks/>
          </p:cNvGrpSpPr>
          <p:nvPr/>
        </p:nvGrpSpPr>
        <p:grpSpPr bwMode="auto">
          <a:xfrm>
            <a:off x="804863" y="2097088"/>
            <a:ext cx="6070600" cy="2854325"/>
            <a:chOff x="6722728" y="262987"/>
            <a:chExt cx="6071199" cy="2853705"/>
          </a:xfrm>
        </p:grpSpPr>
        <p:sp>
          <p:nvSpPr>
            <p:cNvPr id="60430" name="Freeform 32"/>
            <p:cNvSpPr>
              <a:spLocks noEditPoints="1"/>
            </p:cNvSpPr>
            <p:nvPr/>
          </p:nvSpPr>
          <p:spPr bwMode="auto">
            <a:xfrm>
              <a:off x="6780549" y="421994"/>
              <a:ext cx="6013378" cy="2694698"/>
            </a:xfrm>
            <a:custGeom>
              <a:avLst/>
              <a:gdLst>
                <a:gd name="T0" fmla="*/ 32456859 w 2111"/>
                <a:gd name="T1" fmla="*/ 2147483646 h 945"/>
                <a:gd name="T2" fmla="*/ 32456859 w 2111"/>
                <a:gd name="T3" fmla="*/ 2147483646 h 945"/>
                <a:gd name="T4" fmla="*/ 2147483646 w 2111"/>
                <a:gd name="T5" fmla="*/ 1048930444 h 945"/>
                <a:gd name="T6" fmla="*/ 2147483646 w 2111"/>
                <a:gd name="T7" fmla="*/ 1162766464 h 945"/>
                <a:gd name="T8" fmla="*/ 2147483646 w 2111"/>
                <a:gd name="T9" fmla="*/ 1601853959 h 945"/>
                <a:gd name="T10" fmla="*/ 2147483646 w 2111"/>
                <a:gd name="T11" fmla="*/ 2147483646 h 945"/>
                <a:gd name="T12" fmla="*/ 2147483646 w 2111"/>
                <a:gd name="T13" fmla="*/ 2147483646 h 945"/>
                <a:gd name="T14" fmla="*/ 2147483646 w 2111"/>
                <a:gd name="T15" fmla="*/ 2147483646 h 945"/>
                <a:gd name="T16" fmla="*/ 2147483646 w 2111"/>
                <a:gd name="T17" fmla="*/ 2147483646 h 945"/>
                <a:gd name="T18" fmla="*/ 2147483646 w 2111"/>
                <a:gd name="T19" fmla="*/ 2147483646 h 945"/>
                <a:gd name="T20" fmla="*/ 2147483646 w 2111"/>
                <a:gd name="T21" fmla="*/ 2147483646 h 945"/>
                <a:gd name="T22" fmla="*/ 2147483646 w 2111"/>
                <a:gd name="T23" fmla="*/ 2147483646 h 945"/>
                <a:gd name="T24" fmla="*/ 2147483646 w 2111"/>
                <a:gd name="T25" fmla="*/ 2147483646 h 945"/>
                <a:gd name="T26" fmla="*/ 1833872343 w 2111"/>
                <a:gd name="T27" fmla="*/ 2147483646 h 945"/>
                <a:gd name="T28" fmla="*/ 1200943656 w 2111"/>
                <a:gd name="T29" fmla="*/ 2147483646 h 945"/>
                <a:gd name="T30" fmla="*/ 665388394 w 2111"/>
                <a:gd name="T31" fmla="*/ 2147483646 h 945"/>
                <a:gd name="T32" fmla="*/ 235319348 w 2111"/>
                <a:gd name="T33" fmla="*/ 2147483646 h 945"/>
                <a:gd name="T34" fmla="*/ 32456859 w 2111"/>
                <a:gd name="T35" fmla="*/ 2147483646 h 945"/>
                <a:gd name="T36" fmla="*/ 681616824 w 2111"/>
                <a:gd name="T37" fmla="*/ 2147483646 h 945"/>
                <a:gd name="T38" fmla="*/ 1265857374 w 2111"/>
                <a:gd name="T39" fmla="*/ 2147483646 h 945"/>
                <a:gd name="T40" fmla="*/ 1906901699 w 2111"/>
                <a:gd name="T41" fmla="*/ 2147483646 h 945"/>
                <a:gd name="T42" fmla="*/ 2147483646 w 2111"/>
                <a:gd name="T43" fmla="*/ 2147483646 h 945"/>
                <a:gd name="T44" fmla="*/ 2147483646 w 2111"/>
                <a:gd name="T45" fmla="*/ 2147483646 h 945"/>
                <a:gd name="T46" fmla="*/ 2147483646 w 2111"/>
                <a:gd name="T47" fmla="*/ 2147483646 h 945"/>
                <a:gd name="T48" fmla="*/ 2147483646 w 2111"/>
                <a:gd name="T49" fmla="*/ 2147483646 h 945"/>
                <a:gd name="T50" fmla="*/ 2147483646 w 2111"/>
                <a:gd name="T51" fmla="*/ 2147483646 h 945"/>
                <a:gd name="T52" fmla="*/ 2147483646 w 2111"/>
                <a:gd name="T53" fmla="*/ 2147483646 h 945"/>
                <a:gd name="T54" fmla="*/ 2147483646 w 2111"/>
                <a:gd name="T55" fmla="*/ 2147483646 h 945"/>
                <a:gd name="T56" fmla="*/ 2147483646 w 2111"/>
                <a:gd name="T57" fmla="*/ 1845791139 h 945"/>
                <a:gd name="T58" fmla="*/ 2147483646 w 2111"/>
                <a:gd name="T59" fmla="*/ 1195291041 h 945"/>
                <a:gd name="T60" fmla="*/ 2147483646 w 2111"/>
                <a:gd name="T61" fmla="*/ 1406703644 h 945"/>
                <a:gd name="T62" fmla="*/ 2147483646 w 2111"/>
                <a:gd name="T63" fmla="*/ 0 h 945"/>
                <a:gd name="T64" fmla="*/ 2147483646 w 2111"/>
                <a:gd name="T65" fmla="*/ 1048930444 h 9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11" h="945">
                  <a:moveTo>
                    <a:pt x="4" y="827"/>
                  </a:moveTo>
                  <a:cubicBezTo>
                    <a:pt x="4" y="827"/>
                    <a:pt x="0" y="824"/>
                    <a:pt x="4" y="827"/>
                  </a:cubicBezTo>
                  <a:close/>
                  <a:moveTo>
                    <a:pt x="1980" y="129"/>
                  </a:moveTo>
                  <a:cubicBezTo>
                    <a:pt x="1980" y="129"/>
                    <a:pt x="1997" y="137"/>
                    <a:pt x="2015" y="143"/>
                  </a:cubicBezTo>
                  <a:cubicBezTo>
                    <a:pt x="2004" y="159"/>
                    <a:pt x="1992" y="177"/>
                    <a:pt x="1978" y="197"/>
                  </a:cubicBezTo>
                  <a:cubicBezTo>
                    <a:pt x="1919" y="284"/>
                    <a:pt x="1850" y="355"/>
                    <a:pt x="1778" y="359"/>
                  </a:cubicBezTo>
                  <a:cubicBezTo>
                    <a:pt x="1743" y="361"/>
                    <a:pt x="1706" y="348"/>
                    <a:pt x="1669" y="326"/>
                  </a:cubicBezTo>
                  <a:cubicBezTo>
                    <a:pt x="1635" y="306"/>
                    <a:pt x="1602" y="298"/>
                    <a:pt x="1572" y="299"/>
                  </a:cubicBezTo>
                  <a:cubicBezTo>
                    <a:pt x="1500" y="303"/>
                    <a:pt x="1443" y="365"/>
                    <a:pt x="1400" y="445"/>
                  </a:cubicBezTo>
                  <a:cubicBezTo>
                    <a:pt x="1324" y="586"/>
                    <a:pt x="1263" y="814"/>
                    <a:pt x="938" y="869"/>
                  </a:cubicBezTo>
                  <a:cubicBezTo>
                    <a:pt x="910" y="874"/>
                    <a:pt x="883" y="877"/>
                    <a:pt x="859" y="878"/>
                  </a:cubicBezTo>
                  <a:cubicBezTo>
                    <a:pt x="627" y="891"/>
                    <a:pt x="520" y="768"/>
                    <a:pt x="419" y="630"/>
                  </a:cubicBezTo>
                  <a:cubicBezTo>
                    <a:pt x="388" y="587"/>
                    <a:pt x="366" y="563"/>
                    <a:pt x="325" y="567"/>
                  </a:cubicBezTo>
                  <a:cubicBezTo>
                    <a:pt x="285" y="571"/>
                    <a:pt x="255" y="603"/>
                    <a:pt x="226" y="647"/>
                  </a:cubicBezTo>
                  <a:cubicBezTo>
                    <a:pt x="196" y="691"/>
                    <a:pt x="182" y="732"/>
                    <a:pt x="148" y="796"/>
                  </a:cubicBezTo>
                  <a:cubicBezTo>
                    <a:pt x="125" y="841"/>
                    <a:pt x="105" y="857"/>
                    <a:pt x="82" y="858"/>
                  </a:cubicBezTo>
                  <a:cubicBezTo>
                    <a:pt x="63" y="859"/>
                    <a:pt x="43" y="855"/>
                    <a:pt x="29" y="845"/>
                  </a:cubicBezTo>
                  <a:cubicBezTo>
                    <a:pt x="21" y="841"/>
                    <a:pt x="8" y="831"/>
                    <a:pt x="4" y="827"/>
                  </a:cubicBezTo>
                  <a:cubicBezTo>
                    <a:pt x="4" y="827"/>
                    <a:pt x="38" y="891"/>
                    <a:pt x="84" y="889"/>
                  </a:cubicBezTo>
                  <a:cubicBezTo>
                    <a:pt x="112" y="887"/>
                    <a:pt x="134" y="868"/>
                    <a:pt x="156" y="820"/>
                  </a:cubicBezTo>
                  <a:cubicBezTo>
                    <a:pt x="187" y="752"/>
                    <a:pt x="206" y="700"/>
                    <a:pt x="235" y="657"/>
                  </a:cubicBezTo>
                  <a:cubicBezTo>
                    <a:pt x="264" y="614"/>
                    <a:pt x="291" y="596"/>
                    <a:pt x="327" y="594"/>
                  </a:cubicBezTo>
                  <a:cubicBezTo>
                    <a:pt x="362" y="591"/>
                    <a:pt x="384" y="607"/>
                    <a:pt x="414" y="648"/>
                  </a:cubicBezTo>
                  <a:cubicBezTo>
                    <a:pt x="515" y="786"/>
                    <a:pt x="641" y="945"/>
                    <a:pt x="945" y="904"/>
                  </a:cubicBezTo>
                  <a:cubicBezTo>
                    <a:pt x="1257" y="861"/>
                    <a:pt x="1347" y="589"/>
                    <a:pt x="1422" y="450"/>
                  </a:cubicBezTo>
                  <a:cubicBezTo>
                    <a:pt x="1465" y="371"/>
                    <a:pt x="1507" y="314"/>
                    <a:pt x="1573" y="310"/>
                  </a:cubicBezTo>
                  <a:cubicBezTo>
                    <a:pt x="1600" y="309"/>
                    <a:pt x="1631" y="324"/>
                    <a:pt x="1664" y="344"/>
                  </a:cubicBezTo>
                  <a:cubicBezTo>
                    <a:pt x="1702" y="367"/>
                    <a:pt x="1741" y="384"/>
                    <a:pt x="1779" y="382"/>
                  </a:cubicBezTo>
                  <a:cubicBezTo>
                    <a:pt x="1856" y="378"/>
                    <a:pt x="1909" y="330"/>
                    <a:pt x="1973" y="227"/>
                  </a:cubicBezTo>
                  <a:cubicBezTo>
                    <a:pt x="1986" y="207"/>
                    <a:pt x="2004" y="178"/>
                    <a:pt x="2022" y="147"/>
                  </a:cubicBezTo>
                  <a:cubicBezTo>
                    <a:pt x="2035" y="160"/>
                    <a:pt x="2050" y="173"/>
                    <a:pt x="2050" y="173"/>
                  </a:cubicBezTo>
                  <a:cubicBezTo>
                    <a:pt x="2111" y="0"/>
                    <a:pt x="2111" y="0"/>
                    <a:pt x="2111" y="0"/>
                  </a:cubicBezTo>
                  <a:lnTo>
                    <a:pt x="1980" y="129"/>
                  </a:lnTo>
                  <a:close/>
                </a:path>
              </a:pathLst>
            </a:custGeom>
            <a:solidFill>
              <a:srgbClr val="585858">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31" name="Freeform 137"/>
            <p:cNvSpPr>
              <a:spLocks noEditPoints="1"/>
            </p:cNvSpPr>
            <p:nvPr/>
          </p:nvSpPr>
          <p:spPr bwMode="auto">
            <a:xfrm>
              <a:off x="6722728" y="262987"/>
              <a:ext cx="6066381" cy="2751313"/>
            </a:xfrm>
            <a:custGeom>
              <a:avLst/>
              <a:gdLst>
                <a:gd name="T0" fmla="*/ 32477506 w 2129"/>
                <a:gd name="T1" fmla="*/ 2147483646 h 965"/>
                <a:gd name="T2" fmla="*/ 32477506 w 2129"/>
                <a:gd name="T3" fmla="*/ 2147483646 h 965"/>
                <a:gd name="T4" fmla="*/ 2147483646 w 2129"/>
                <a:gd name="T5" fmla="*/ 1072997814 h 965"/>
                <a:gd name="T6" fmla="*/ 2147483646 w 2129"/>
                <a:gd name="T7" fmla="*/ 1178673894 h 965"/>
                <a:gd name="T8" fmla="*/ 2147483646 w 2129"/>
                <a:gd name="T9" fmla="*/ 1633883619 h 965"/>
                <a:gd name="T10" fmla="*/ 2147483646 w 2129"/>
                <a:gd name="T11" fmla="*/ 2147483646 h 965"/>
                <a:gd name="T12" fmla="*/ 2147483646 w 2129"/>
                <a:gd name="T13" fmla="*/ 2147483646 h 965"/>
                <a:gd name="T14" fmla="*/ 2147483646 w 2129"/>
                <a:gd name="T15" fmla="*/ 2147483646 h 965"/>
                <a:gd name="T16" fmla="*/ 2147483646 w 2129"/>
                <a:gd name="T17" fmla="*/ 2147483646 h 965"/>
                <a:gd name="T18" fmla="*/ 2147483646 w 2129"/>
                <a:gd name="T19" fmla="*/ 2147483646 h 965"/>
                <a:gd name="T20" fmla="*/ 2147483646 w 2129"/>
                <a:gd name="T21" fmla="*/ 2147483646 h 965"/>
                <a:gd name="T22" fmla="*/ 2147483646 w 2129"/>
                <a:gd name="T23" fmla="*/ 2147483646 h 965"/>
                <a:gd name="T24" fmla="*/ 2147483646 w 2129"/>
                <a:gd name="T25" fmla="*/ 2147483646 h 965"/>
                <a:gd name="T26" fmla="*/ 1843037213 w 2129"/>
                <a:gd name="T27" fmla="*/ 2147483646 h 965"/>
                <a:gd name="T28" fmla="*/ 1217866590 w 2129"/>
                <a:gd name="T29" fmla="*/ 2147483646 h 965"/>
                <a:gd name="T30" fmla="*/ 673886883 w 2129"/>
                <a:gd name="T31" fmla="*/ 2147483646 h 965"/>
                <a:gd name="T32" fmla="*/ 235454796 w 2129"/>
                <a:gd name="T33" fmla="*/ 2147483646 h 965"/>
                <a:gd name="T34" fmla="*/ 32477506 w 2129"/>
                <a:gd name="T35" fmla="*/ 2147483646 h 965"/>
                <a:gd name="T36" fmla="*/ 690122786 w 2129"/>
                <a:gd name="T37" fmla="*/ 2147483646 h 965"/>
                <a:gd name="T38" fmla="*/ 1274697951 w 2129"/>
                <a:gd name="T39" fmla="*/ 2147483646 h 965"/>
                <a:gd name="T40" fmla="*/ 1924228129 w 2129"/>
                <a:gd name="T41" fmla="*/ 2147483646 h 965"/>
                <a:gd name="T42" fmla="*/ 2147483646 w 2129"/>
                <a:gd name="T43" fmla="*/ 2147483646 h 965"/>
                <a:gd name="T44" fmla="*/ 2147483646 w 2129"/>
                <a:gd name="T45" fmla="*/ 2147483646 h 965"/>
                <a:gd name="T46" fmla="*/ 2147483646 w 2129"/>
                <a:gd name="T47" fmla="*/ 2147483646 h 965"/>
                <a:gd name="T48" fmla="*/ 2147483646 w 2129"/>
                <a:gd name="T49" fmla="*/ 2147483646 h 965"/>
                <a:gd name="T50" fmla="*/ 2147483646 w 2129"/>
                <a:gd name="T51" fmla="*/ 2147483646 h 965"/>
                <a:gd name="T52" fmla="*/ 2147483646 w 2129"/>
                <a:gd name="T53" fmla="*/ 2147483646 h 965"/>
                <a:gd name="T54" fmla="*/ 2147483646 w 2129"/>
                <a:gd name="T55" fmla="*/ 2147483646 h 965"/>
                <a:gd name="T56" fmla="*/ 2147483646 w 2129"/>
                <a:gd name="T57" fmla="*/ 1885878230 h 965"/>
                <a:gd name="T58" fmla="*/ 2147483646 w 2129"/>
                <a:gd name="T59" fmla="*/ 1219316346 h 965"/>
                <a:gd name="T60" fmla="*/ 2147483646 w 2129"/>
                <a:gd name="T61" fmla="*/ 1430665653 h 965"/>
                <a:gd name="T62" fmla="*/ 2147483646 w 2129"/>
                <a:gd name="T63" fmla="*/ 0 h 965"/>
                <a:gd name="T64" fmla="*/ 2147483646 w 2129"/>
                <a:gd name="T65" fmla="*/ 1072997814 h 9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29" h="965">
                  <a:moveTo>
                    <a:pt x="4" y="845"/>
                  </a:moveTo>
                  <a:cubicBezTo>
                    <a:pt x="4" y="845"/>
                    <a:pt x="0" y="841"/>
                    <a:pt x="4" y="845"/>
                  </a:cubicBezTo>
                  <a:close/>
                  <a:moveTo>
                    <a:pt x="1997" y="132"/>
                  </a:moveTo>
                  <a:cubicBezTo>
                    <a:pt x="1997" y="132"/>
                    <a:pt x="2014" y="140"/>
                    <a:pt x="2032" y="145"/>
                  </a:cubicBezTo>
                  <a:cubicBezTo>
                    <a:pt x="2021" y="162"/>
                    <a:pt x="2009" y="181"/>
                    <a:pt x="1995" y="201"/>
                  </a:cubicBezTo>
                  <a:cubicBezTo>
                    <a:pt x="1936" y="290"/>
                    <a:pt x="1865" y="363"/>
                    <a:pt x="1793" y="367"/>
                  </a:cubicBezTo>
                  <a:cubicBezTo>
                    <a:pt x="1758" y="369"/>
                    <a:pt x="1721" y="356"/>
                    <a:pt x="1684" y="333"/>
                  </a:cubicBezTo>
                  <a:cubicBezTo>
                    <a:pt x="1649" y="312"/>
                    <a:pt x="1616" y="304"/>
                    <a:pt x="1586" y="306"/>
                  </a:cubicBezTo>
                  <a:cubicBezTo>
                    <a:pt x="1512" y="310"/>
                    <a:pt x="1456" y="372"/>
                    <a:pt x="1412" y="454"/>
                  </a:cubicBezTo>
                  <a:cubicBezTo>
                    <a:pt x="1335" y="599"/>
                    <a:pt x="1274" y="832"/>
                    <a:pt x="946" y="888"/>
                  </a:cubicBezTo>
                  <a:cubicBezTo>
                    <a:pt x="917" y="893"/>
                    <a:pt x="891" y="896"/>
                    <a:pt x="866" y="897"/>
                  </a:cubicBezTo>
                  <a:cubicBezTo>
                    <a:pt x="633" y="910"/>
                    <a:pt x="525" y="784"/>
                    <a:pt x="423" y="644"/>
                  </a:cubicBezTo>
                  <a:cubicBezTo>
                    <a:pt x="391" y="600"/>
                    <a:pt x="369" y="575"/>
                    <a:pt x="328" y="579"/>
                  </a:cubicBezTo>
                  <a:cubicBezTo>
                    <a:pt x="287" y="583"/>
                    <a:pt x="257" y="616"/>
                    <a:pt x="227" y="661"/>
                  </a:cubicBezTo>
                  <a:cubicBezTo>
                    <a:pt x="198" y="706"/>
                    <a:pt x="184" y="747"/>
                    <a:pt x="150" y="814"/>
                  </a:cubicBezTo>
                  <a:cubicBezTo>
                    <a:pt x="126" y="859"/>
                    <a:pt x="106" y="875"/>
                    <a:pt x="83" y="877"/>
                  </a:cubicBezTo>
                  <a:cubicBezTo>
                    <a:pt x="63" y="878"/>
                    <a:pt x="44" y="873"/>
                    <a:pt x="29" y="864"/>
                  </a:cubicBezTo>
                  <a:cubicBezTo>
                    <a:pt x="22" y="859"/>
                    <a:pt x="8" y="849"/>
                    <a:pt x="4" y="845"/>
                  </a:cubicBezTo>
                  <a:cubicBezTo>
                    <a:pt x="4" y="845"/>
                    <a:pt x="38" y="910"/>
                    <a:pt x="85" y="908"/>
                  </a:cubicBezTo>
                  <a:cubicBezTo>
                    <a:pt x="113" y="907"/>
                    <a:pt x="135" y="887"/>
                    <a:pt x="157" y="838"/>
                  </a:cubicBezTo>
                  <a:cubicBezTo>
                    <a:pt x="189" y="768"/>
                    <a:pt x="208" y="715"/>
                    <a:pt x="237" y="671"/>
                  </a:cubicBezTo>
                  <a:cubicBezTo>
                    <a:pt x="266" y="627"/>
                    <a:pt x="294" y="609"/>
                    <a:pt x="330" y="607"/>
                  </a:cubicBezTo>
                  <a:cubicBezTo>
                    <a:pt x="366" y="604"/>
                    <a:pt x="387" y="620"/>
                    <a:pt x="418" y="662"/>
                  </a:cubicBezTo>
                  <a:cubicBezTo>
                    <a:pt x="520" y="803"/>
                    <a:pt x="646" y="965"/>
                    <a:pt x="953" y="923"/>
                  </a:cubicBezTo>
                  <a:cubicBezTo>
                    <a:pt x="1268" y="880"/>
                    <a:pt x="1358" y="601"/>
                    <a:pt x="1434" y="460"/>
                  </a:cubicBezTo>
                  <a:cubicBezTo>
                    <a:pt x="1477" y="379"/>
                    <a:pt x="1520" y="320"/>
                    <a:pt x="1586" y="317"/>
                  </a:cubicBezTo>
                  <a:cubicBezTo>
                    <a:pt x="1614" y="315"/>
                    <a:pt x="1645" y="331"/>
                    <a:pt x="1678" y="351"/>
                  </a:cubicBezTo>
                  <a:cubicBezTo>
                    <a:pt x="1717" y="374"/>
                    <a:pt x="1756" y="392"/>
                    <a:pt x="1794" y="390"/>
                  </a:cubicBezTo>
                  <a:cubicBezTo>
                    <a:pt x="1872" y="386"/>
                    <a:pt x="1925" y="337"/>
                    <a:pt x="1990" y="232"/>
                  </a:cubicBezTo>
                  <a:cubicBezTo>
                    <a:pt x="2003" y="211"/>
                    <a:pt x="2021" y="182"/>
                    <a:pt x="2040" y="150"/>
                  </a:cubicBezTo>
                  <a:cubicBezTo>
                    <a:pt x="2052" y="164"/>
                    <a:pt x="2067" y="176"/>
                    <a:pt x="2067" y="176"/>
                  </a:cubicBezTo>
                  <a:cubicBezTo>
                    <a:pt x="2129" y="0"/>
                    <a:pt x="2129" y="0"/>
                    <a:pt x="2129" y="0"/>
                  </a:cubicBezTo>
                  <a:lnTo>
                    <a:pt x="1997" y="1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43" name="Picture 142"/>
          <p:cNvPicPr/>
          <p:nvPr/>
        </p:nvPicPr>
        <p:blipFill>
          <a:blip r:embed="rId2">
            <a:extLst>
              <a:ext uri="{28A0092B-C50C-407E-A947-70E740481C1C}">
                <a14:useLocalDpi xmlns:a14="http://schemas.microsoft.com/office/drawing/2010/main" val="0"/>
              </a:ext>
            </a:extLst>
          </a:blip>
          <a:stretch>
            <a:fillRect/>
          </a:stretch>
        </p:blipFill>
        <p:spPr>
          <a:xfrm>
            <a:off x="6885100" y="1724037"/>
            <a:ext cx="2879662" cy="3227376"/>
          </a:xfrm>
          <a:prstGeom prst="rect">
            <a:avLst/>
          </a:prstGeom>
          <a:scene3d>
            <a:camera prst="perspectiveContrastingRightFacing"/>
            <a:lightRig rig="threePt" dir="t"/>
          </a:scene3d>
        </p:spPr>
      </p:pic>
      <p:pic>
        <p:nvPicPr>
          <p:cNvPr id="144" name="Picture 143"/>
          <p:cNvPicPr/>
          <p:nvPr/>
        </p:nvPicPr>
        <p:blipFill>
          <a:blip r:embed="rId3">
            <a:extLst>
              <a:ext uri="{28A0092B-C50C-407E-A947-70E740481C1C}">
                <a14:useLocalDpi xmlns:a14="http://schemas.microsoft.com/office/drawing/2010/main" val="0"/>
              </a:ext>
            </a:extLst>
          </a:blip>
          <a:stretch>
            <a:fillRect/>
          </a:stretch>
        </p:blipFill>
        <p:spPr>
          <a:xfrm>
            <a:off x="9497939" y="2653872"/>
            <a:ext cx="2657891" cy="3444933"/>
          </a:xfrm>
          <a:prstGeom prst="rect">
            <a:avLst/>
          </a:prstGeom>
          <a:scene3d>
            <a:camera prst="isometricOffAxis2Left"/>
            <a:lightRig rig="threePt" dir="t"/>
          </a:scene3d>
        </p:spPr>
      </p:pic>
      <p:pic>
        <p:nvPicPr>
          <p:cNvPr id="145" name="Picture 144"/>
          <p:cNvPicPr/>
          <p:nvPr/>
        </p:nvPicPr>
        <p:blipFill>
          <a:blip r:embed="rId4">
            <a:extLst>
              <a:ext uri="{28A0092B-C50C-407E-A947-70E740481C1C}">
                <a14:useLocalDpi xmlns:a14="http://schemas.microsoft.com/office/drawing/2010/main" val="0"/>
              </a:ext>
            </a:extLst>
          </a:blip>
          <a:stretch>
            <a:fillRect/>
          </a:stretch>
        </p:blipFill>
        <p:spPr>
          <a:xfrm>
            <a:off x="637587" y="1553961"/>
            <a:ext cx="6233058" cy="4022927"/>
          </a:xfrm>
          <a:prstGeom prst="rect">
            <a:avLst/>
          </a:prstGeom>
          <a:scene3d>
            <a:camera prst="obliqueBottomRight"/>
            <a:lightRig rig="threePt" dir="t"/>
          </a:scene3d>
        </p:spPr>
      </p:pic>
    </p:spTree>
    <p:extLst>
      <p:ext uri="{BB962C8B-B14F-4D97-AF65-F5344CB8AC3E}">
        <p14:creationId xmlns:p14="http://schemas.microsoft.com/office/powerpoint/2010/main" val="18326242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750"/>
                                        <p:tgtEl>
                                          <p:spTgt spid="80"/>
                                        </p:tgtEl>
                                      </p:cBhvr>
                                    </p:animEffect>
                                  </p:childTnLst>
                                </p:cTn>
                              </p:par>
                            </p:childTnLst>
                          </p:cTn>
                        </p:par>
                        <p:par>
                          <p:cTn id="8" fill="hold" nodeType="afterGroup">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nodeType="afterGroup">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750"/>
                                        <p:tgtEl>
                                          <p:spTgt spid="4"/>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75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animEffect transition="in" filter="barn(inVertical)">
                                      <p:cBhvr>
                                        <p:cTn id="23" dur="500"/>
                                        <p:tgtEl>
                                          <p:spTgt spid="143"/>
                                        </p:tgtEl>
                                      </p:cBhvr>
                                    </p:animEffect>
                                  </p:childTnLst>
                                </p:cTn>
                              </p:par>
                              <p:par>
                                <p:cTn id="24" presetID="16" presetClass="entr" presetSubtype="21" fill="hold" nodeType="withEffect">
                                  <p:stCondLst>
                                    <p:cond delay="0"/>
                                  </p:stCondLst>
                                  <p:childTnLst>
                                    <p:set>
                                      <p:cBhvr>
                                        <p:cTn id="25" dur="1" fill="hold">
                                          <p:stCondLst>
                                            <p:cond delay="0"/>
                                          </p:stCondLst>
                                        </p:cTn>
                                        <p:tgtEl>
                                          <p:spTgt spid="144"/>
                                        </p:tgtEl>
                                        <p:attrNameLst>
                                          <p:attrName>style.visibility</p:attrName>
                                        </p:attrNameLst>
                                      </p:cBhvr>
                                      <p:to>
                                        <p:strVal val="visible"/>
                                      </p:to>
                                    </p:set>
                                    <p:animEffect transition="in" filter="barn(inVertical)">
                                      <p:cBhvr>
                                        <p:cTn id="26" dur="500"/>
                                        <p:tgtEl>
                                          <p:spTgt spid="14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1000"/>
                                        <p:tgtEl>
                                          <p:spTgt spid="145"/>
                                        </p:tgtEl>
                                      </p:cBhvr>
                                    </p:animEffect>
                                    <p:anim calcmode="lin" valueType="num">
                                      <p:cBhvr>
                                        <p:cTn id="32" dur="1000" fill="hold"/>
                                        <p:tgtEl>
                                          <p:spTgt spid="145"/>
                                        </p:tgtEl>
                                        <p:attrNameLst>
                                          <p:attrName>ppt_x</p:attrName>
                                        </p:attrNameLst>
                                      </p:cBhvr>
                                      <p:tavLst>
                                        <p:tav tm="0">
                                          <p:val>
                                            <p:strVal val="#ppt_x"/>
                                          </p:val>
                                        </p:tav>
                                        <p:tav tm="100000">
                                          <p:val>
                                            <p:strVal val="#ppt_x"/>
                                          </p:val>
                                        </p:tav>
                                      </p:tavLst>
                                    </p:anim>
                                    <p:anim calcmode="lin" valueType="num">
                                      <p:cBhvr>
                                        <p:cTn id="33"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txBox="1">
            <a:spLocks/>
          </p:cNvSpPr>
          <p:nvPr/>
        </p:nvSpPr>
        <p:spPr bwMode="auto">
          <a:xfrm>
            <a:off x="1981200" y="595313"/>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3200" b="1" dirty="0" smtClean="0">
                <a:latin typeface="Roboto" pitchFamily="2" charset="0"/>
                <a:ea typeface="Roboto" pitchFamily="2" charset="0"/>
                <a:cs typeface="Roboto" pitchFamily="2" charset="0"/>
              </a:rPr>
              <a:t>TABLE OF CONTENT</a:t>
            </a:r>
            <a:endParaRPr lang="en-US" altLang="en-US" dirty="0">
              <a:latin typeface="Roboto" pitchFamily="2" charset="0"/>
              <a:ea typeface="Roboto" pitchFamily="2" charset="0"/>
              <a:cs typeface="Roboto" pitchFamily="2" charset="0"/>
            </a:endParaRPr>
          </a:p>
        </p:txBody>
      </p:sp>
      <p:sp>
        <p:nvSpPr>
          <p:cNvPr id="13" name="Title 5"/>
          <p:cNvSpPr txBox="1">
            <a:spLocks/>
          </p:cNvSpPr>
          <p:nvPr/>
        </p:nvSpPr>
        <p:spPr bwMode="auto">
          <a:xfrm>
            <a:off x="1981200" y="1187450"/>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27" name="Freeform 24"/>
          <p:cNvSpPr>
            <a:spLocks/>
          </p:cNvSpPr>
          <p:nvPr/>
        </p:nvSpPr>
        <p:spPr bwMode="auto">
          <a:xfrm>
            <a:off x="1216025" y="3757613"/>
            <a:ext cx="1573213" cy="1381125"/>
          </a:xfrm>
          <a:custGeom>
            <a:avLst/>
            <a:gdLst>
              <a:gd name="T0" fmla="*/ 787 w 908"/>
              <a:gd name="T1" fmla="*/ 0 h 797"/>
              <a:gd name="T2" fmla="*/ 787 w 908"/>
              <a:gd name="T3" fmla="*/ 0 h 797"/>
              <a:gd name="T4" fmla="*/ 0 w 908"/>
              <a:gd name="T5" fmla="*/ 0 h 797"/>
              <a:gd name="T6" fmla="*/ 405 w 908"/>
              <a:gd name="T7" fmla="*/ 797 h 797"/>
              <a:gd name="T8" fmla="*/ 908 w 908"/>
              <a:gd name="T9" fmla="*/ 294 h 797"/>
              <a:gd name="T10" fmla="*/ 787 w 908"/>
              <a:gd name="T11" fmla="*/ 0 h 797"/>
              <a:gd name="T12" fmla="*/ 787 w 908"/>
              <a:gd name="T13" fmla="*/ 0 h 797"/>
            </a:gdLst>
            <a:ahLst/>
            <a:cxnLst>
              <a:cxn ang="0">
                <a:pos x="T0" y="T1"/>
              </a:cxn>
              <a:cxn ang="0">
                <a:pos x="T2" y="T3"/>
              </a:cxn>
              <a:cxn ang="0">
                <a:pos x="T4" y="T5"/>
              </a:cxn>
              <a:cxn ang="0">
                <a:pos x="T6" y="T7"/>
              </a:cxn>
              <a:cxn ang="0">
                <a:pos x="T8" y="T9"/>
              </a:cxn>
              <a:cxn ang="0">
                <a:pos x="T10" y="T11"/>
              </a:cxn>
              <a:cxn ang="0">
                <a:pos x="T12" y="T13"/>
              </a:cxn>
            </a:cxnLst>
            <a:rect l="0" t="0" r="r" b="b"/>
            <a:pathLst>
              <a:path w="908" h="797">
                <a:moveTo>
                  <a:pt x="787" y="0"/>
                </a:moveTo>
                <a:cubicBezTo>
                  <a:pt x="787" y="0"/>
                  <a:pt x="787" y="0"/>
                  <a:pt x="787" y="0"/>
                </a:cubicBezTo>
                <a:cubicBezTo>
                  <a:pt x="0" y="0"/>
                  <a:pt x="0" y="0"/>
                  <a:pt x="0" y="0"/>
                </a:cubicBezTo>
                <a:cubicBezTo>
                  <a:pt x="61" y="503"/>
                  <a:pt x="405" y="797"/>
                  <a:pt x="405" y="797"/>
                </a:cubicBezTo>
                <a:cubicBezTo>
                  <a:pt x="908" y="294"/>
                  <a:pt x="908" y="294"/>
                  <a:pt x="908" y="294"/>
                </a:cubicBezTo>
                <a:cubicBezTo>
                  <a:pt x="789" y="175"/>
                  <a:pt x="787" y="0"/>
                  <a:pt x="787" y="0"/>
                </a:cubicBezTo>
                <a:cubicBezTo>
                  <a:pt x="787" y="0"/>
                  <a:pt x="787" y="0"/>
                  <a:pt x="787" y="0"/>
                </a:cubicBezTo>
              </a:path>
            </a:pathLst>
          </a:custGeom>
          <a:solidFill>
            <a:schemeClr val="accent1">
              <a:lumMod val="40000"/>
              <a:lumOff val="60000"/>
            </a:schemeClr>
          </a:solidFill>
          <a:ln>
            <a:noFill/>
          </a:ln>
          <a:effectLst>
            <a:outerShdw blurRad="88900" dist="38100" dir="13500000" algn="br"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28" name="Freeform 43"/>
          <p:cNvSpPr>
            <a:spLocks/>
          </p:cNvSpPr>
          <p:nvPr/>
        </p:nvSpPr>
        <p:spPr bwMode="auto">
          <a:xfrm>
            <a:off x="1825625" y="4267200"/>
            <a:ext cx="1471613" cy="1444625"/>
          </a:xfrm>
          <a:custGeom>
            <a:avLst/>
            <a:gdLst>
              <a:gd name="T0" fmla="*/ 556 w 850"/>
              <a:gd name="T1" fmla="*/ 0 h 834"/>
              <a:gd name="T2" fmla="*/ 556 w 850"/>
              <a:gd name="T3" fmla="*/ 0 h 834"/>
              <a:gd name="T4" fmla="*/ 0 w 850"/>
              <a:gd name="T5" fmla="*/ 556 h 834"/>
              <a:gd name="T6" fmla="*/ 807 w 850"/>
              <a:gd name="T7" fmla="*/ 834 h 834"/>
              <a:gd name="T8" fmla="*/ 850 w 850"/>
              <a:gd name="T9" fmla="*/ 833 h 834"/>
              <a:gd name="T10" fmla="*/ 850 w 850"/>
              <a:gd name="T11" fmla="*/ 121 h 834"/>
              <a:gd name="T12" fmla="*/ 556 w 850"/>
              <a:gd name="T13" fmla="*/ 0 h 834"/>
            </a:gdLst>
            <a:ahLst/>
            <a:cxnLst>
              <a:cxn ang="0">
                <a:pos x="T0" y="T1"/>
              </a:cxn>
              <a:cxn ang="0">
                <a:pos x="T2" y="T3"/>
              </a:cxn>
              <a:cxn ang="0">
                <a:pos x="T4" y="T5"/>
              </a:cxn>
              <a:cxn ang="0">
                <a:pos x="T6" y="T7"/>
              </a:cxn>
              <a:cxn ang="0">
                <a:pos x="T8" y="T9"/>
              </a:cxn>
              <a:cxn ang="0">
                <a:pos x="T10" y="T11"/>
              </a:cxn>
              <a:cxn ang="0">
                <a:pos x="T12" y="T13"/>
              </a:cxn>
            </a:cxnLst>
            <a:rect l="0" t="0" r="r" b="b"/>
            <a:pathLst>
              <a:path w="850" h="834">
                <a:moveTo>
                  <a:pt x="556" y="0"/>
                </a:moveTo>
                <a:cubicBezTo>
                  <a:pt x="556" y="0"/>
                  <a:pt x="556" y="0"/>
                  <a:pt x="556" y="0"/>
                </a:cubicBezTo>
                <a:cubicBezTo>
                  <a:pt x="0" y="556"/>
                  <a:pt x="0" y="556"/>
                  <a:pt x="0" y="556"/>
                </a:cubicBezTo>
                <a:cubicBezTo>
                  <a:pt x="325" y="811"/>
                  <a:pt x="685" y="834"/>
                  <a:pt x="807" y="834"/>
                </a:cubicBezTo>
                <a:cubicBezTo>
                  <a:pt x="835" y="834"/>
                  <a:pt x="850" y="833"/>
                  <a:pt x="850" y="833"/>
                </a:cubicBezTo>
                <a:cubicBezTo>
                  <a:pt x="850" y="121"/>
                  <a:pt x="850" y="121"/>
                  <a:pt x="850" y="121"/>
                </a:cubicBezTo>
                <a:cubicBezTo>
                  <a:pt x="682" y="121"/>
                  <a:pt x="556" y="0"/>
                  <a:pt x="556" y="0"/>
                </a:cubicBezTo>
              </a:path>
            </a:pathLst>
          </a:custGeom>
          <a:solidFill>
            <a:schemeClr val="accent1">
              <a:lumMod val="60000"/>
              <a:lumOff val="40000"/>
            </a:schemeClr>
          </a:solidFill>
          <a:ln>
            <a:noFill/>
          </a:ln>
          <a:effectLst>
            <a:outerShdw blurRad="88900" dist="38100" dir="10800000" algn="r"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29" name="Freeform 62"/>
          <p:cNvSpPr>
            <a:spLocks/>
          </p:cNvSpPr>
          <p:nvPr/>
        </p:nvSpPr>
        <p:spPr bwMode="auto">
          <a:xfrm>
            <a:off x="3297238" y="4267200"/>
            <a:ext cx="1382712" cy="1571625"/>
          </a:xfrm>
          <a:custGeom>
            <a:avLst/>
            <a:gdLst>
              <a:gd name="T0" fmla="*/ 294 w 797"/>
              <a:gd name="T1" fmla="*/ 0 h 908"/>
              <a:gd name="T2" fmla="*/ 0 w 797"/>
              <a:gd name="T3" fmla="*/ 121 h 908"/>
              <a:gd name="T4" fmla="*/ 0 w 797"/>
              <a:gd name="T5" fmla="*/ 908 h 908"/>
              <a:gd name="T6" fmla="*/ 797 w 797"/>
              <a:gd name="T7" fmla="*/ 503 h 908"/>
              <a:gd name="T8" fmla="*/ 294 w 797"/>
              <a:gd name="T9" fmla="*/ 0 h 908"/>
            </a:gdLst>
            <a:ahLst/>
            <a:cxnLst>
              <a:cxn ang="0">
                <a:pos x="T0" y="T1"/>
              </a:cxn>
              <a:cxn ang="0">
                <a:pos x="T2" y="T3"/>
              </a:cxn>
              <a:cxn ang="0">
                <a:pos x="T4" y="T5"/>
              </a:cxn>
              <a:cxn ang="0">
                <a:pos x="T6" y="T7"/>
              </a:cxn>
              <a:cxn ang="0">
                <a:pos x="T8" y="T9"/>
              </a:cxn>
            </a:cxnLst>
            <a:rect l="0" t="0" r="r" b="b"/>
            <a:pathLst>
              <a:path w="797" h="908">
                <a:moveTo>
                  <a:pt x="294" y="0"/>
                </a:moveTo>
                <a:cubicBezTo>
                  <a:pt x="175" y="119"/>
                  <a:pt x="0" y="121"/>
                  <a:pt x="0" y="121"/>
                </a:cubicBezTo>
                <a:cubicBezTo>
                  <a:pt x="0" y="908"/>
                  <a:pt x="0" y="908"/>
                  <a:pt x="0" y="908"/>
                </a:cubicBezTo>
                <a:cubicBezTo>
                  <a:pt x="503" y="847"/>
                  <a:pt x="797" y="503"/>
                  <a:pt x="797" y="503"/>
                </a:cubicBezTo>
                <a:cubicBezTo>
                  <a:pt x="294" y="0"/>
                  <a:pt x="294" y="0"/>
                  <a:pt x="294" y="0"/>
                </a:cubicBezTo>
              </a:path>
            </a:pathLst>
          </a:custGeom>
          <a:solidFill>
            <a:srgbClr val="00B0F0"/>
          </a:solidFill>
          <a:ln>
            <a:solidFill>
              <a:srgbClr val="00B0F0"/>
            </a:solidFill>
          </a:ln>
          <a:effectLst>
            <a:outerShdw blurRad="88900" dist="38100" dir="10800000" algn="r"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0" name="Freeform 81"/>
          <p:cNvSpPr>
            <a:spLocks/>
          </p:cNvSpPr>
          <p:nvPr/>
        </p:nvSpPr>
        <p:spPr bwMode="auto">
          <a:xfrm>
            <a:off x="3808413" y="3757613"/>
            <a:ext cx="1443037" cy="1471612"/>
          </a:xfrm>
          <a:custGeom>
            <a:avLst/>
            <a:gdLst>
              <a:gd name="T0" fmla="*/ 121 w 834"/>
              <a:gd name="T1" fmla="*/ 0 h 850"/>
              <a:gd name="T2" fmla="*/ 0 w 834"/>
              <a:gd name="T3" fmla="*/ 294 h 850"/>
              <a:gd name="T4" fmla="*/ 556 w 834"/>
              <a:gd name="T5" fmla="*/ 850 h 850"/>
              <a:gd name="T6" fmla="*/ 834 w 834"/>
              <a:gd name="T7" fmla="*/ 43 h 850"/>
              <a:gd name="T8" fmla="*/ 833 w 834"/>
              <a:gd name="T9" fmla="*/ 0 h 850"/>
              <a:gd name="T10" fmla="*/ 121 w 834"/>
              <a:gd name="T11" fmla="*/ 0 h 850"/>
            </a:gdLst>
            <a:ahLst/>
            <a:cxnLst>
              <a:cxn ang="0">
                <a:pos x="T0" y="T1"/>
              </a:cxn>
              <a:cxn ang="0">
                <a:pos x="T2" y="T3"/>
              </a:cxn>
              <a:cxn ang="0">
                <a:pos x="T4" y="T5"/>
              </a:cxn>
              <a:cxn ang="0">
                <a:pos x="T6" y="T7"/>
              </a:cxn>
              <a:cxn ang="0">
                <a:pos x="T8" y="T9"/>
              </a:cxn>
              <a:cxn ang="0">
                <a:pos x="T10" y="T11"/>
              </a:cxn>
            </a:cxnLst>
            <a:rect l="0" t="0" r="r" b="b"/>
            <a:pathLst>
              <a:path w="834" h="850">
                <a:moveTo>
                  <a:pt x="121" y="0"/>
                </a:moveTo>
                <a:cubicBezTo>
                  <a:pt x="121" y="168"/>
                  <a:pt x="0" y="294"/>
                  <a:pt x="0" y="294"/>
                </a:cubicBezTo>
                <a:cubicBezTo>
                  <a:pt x="556" y="850"/>
                  <a:pt x="556" y="850"/>
                  <a:pt x="556" y="850"/>
                </a:cubicBezTo>
                <a:cubicBezTo>
                  <a:pt x="810" y="525"/>
                  <a:pt x="834" y="165"/>
                  <a:pt x="834" y="43"/>
                </a:cubicBezTo>
                <a:cubicBezTo>
                  <a:pt x="834" y="15"/>
                  <a:pt x="833" y="0"/>
                  <a:pt x="833" y="0"/>
                </a:cubicBezTo>
                <a:cubicBezTo>
                  <a:pt x="121" y="0"/>
                  <a:pt x="121" y="0"/>
                  <a:pt x="121" y="0"/>
                </a:cubicBezTo>
              </a:path>
            </a:pathLst>
          </a:custGeom>
          <a:solidFill>
            <a:schemeClr val="accent4"/>
          </a:solidFill>
          <a:ln>
            <a:noFill/>
          </a:ln>
          <a:effectLst>
            <a:outerShdw blurRad="88900" dist="38100" dir="8100000" algn="tr"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1" name="Freeform 99"/>
          <p:cNvSpPr>
            <a:spLocks/>
          </p:cNvSpPr>
          <p:nvPr/>
        </p:nvSpPr>
        <p:spPr bwMode="auto">
          <a:xfrm>
            <a:off x="3808413" y="2376488"/>
            <a:ext cx="1571625" cy="1381125"/>
          </a:xfrm>
          <a:custGeom>
            <a:avLst/>
            <a:gdLst>
              <a:gd name="T0" fmla="*/ 503 w 908"/>
              <a:gd name="T1" fmla="*/ 0 h 797"/>
              <a:gd name="T2" fmla="*/ 0 w 908"/>
              <a:gd name="T3" fmla="*/ 503 h 797"/>
              <a:gd name="T4" fmla="*/ 121 w 908"/>
              <a:gd name="T5" fmla="*/ 797 h 797"/>
              <a:gd name="T6" fmla="*/ 908 w 908"/>
              <a:gd name="T7" fmla="*/ 797 h 797"/>
              <a:gd name="T8" fmla="*/ 503 w 908"/>
              <a:gd name="T9" fmla="*/ 0 h 797"/>
            </a:gdLst>
            <a:ahLst/>
            <a:cxnLst>
              <a:cxn ang="0">
                <a:pos x="T0" y="T1"/>
              </a:cxn>
              <a:cxn ang="0">
                <a:pos x="T2" y="T3"/>
              </a:cxn>
              <a:cxn ang="0">
                <a:pos x="T4" y="T5"/>
              </a:cxn>
              <a:cxn ang="0">
                <a:pos x="T6" y="T7"/>
              </a:cxn>
              <a:cxn ang="0">
                <a:pos x="T8" y="T9"/>
              </a:cxn>
            </a:cxnLst>
            <a:rect l="0" t="0" r="r" b="b"/>
            <a:pathLst>
              <a:path w="908" h="797">
                <a:moveTo>
                  <a:pt x="503" y="0"/>
                </a:moveTo>
                <a:cubicBezTo>
                  <a:pt x="0" y="503"/>
                  <a:pt x="0" y="503"/>
                  <a:pt x="0" y="503"/>
                </a:cubicBezTo>
                <a:cubicBezTo>
                  <a:pt x="119" y="622"/>
                  <a:pt x="121" y="797"/>
                  <a:pt x="121" y="797"/>
                </a:cubicBezTo>
                <a:cubicBezTo>
                  <a:pt x="908" y="797"/>
                  <a:pt x="908" y="797"/>
                  <a:pt x="908" y="797"/>
                </a:cubicBezTo>
                <a:cubicBezTo>
                  <a:pt x="847" y="294"/>
                  <a:pt x="503" y="0"/>
                  <a:pt x="503" y="0"/>
                </a:cubicBezTo>
              </a:path>
            </a:pathLst>
          </a:custGeom>
          <a:solidFill>
            <a:schemeClr val="accent5">
              <a:lumMod val="60000"/>
              <a:lumOff val="40000"/>
            </a:schemeClr>
          </a:solidFill>
          <a:ln>
            <a:noFill/>
          </a:ln>
          <a:effectLst>
            <a:outerShdw blurRad="88900" dist="38100" dir="2700000" algn="tl"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2" name="Freeform 118"/>
          <p:cNvSpPr>
            <a:spLocks/>
          </p:cNvSpPr>
          <p:nvPr/>
        </p:nvSpPr>
        <p:spPr bwMode="auto">
          <a:xfrm>
            <a:off x="3297238" y="1803400"/>
            <a:ext cx="1473200" cy="1444625"/>
          </a:xfrm>
          <a:custGeom>
            <a:avLst/>
            <a:gdLst>
              <a:gd name="T0" fmla="*/ 43 w 850"/>
              <a:gd name="T1" fmla="*/ 0 h 834"/>
              <a:gd name="T2" fmla="*/ 0 w 850"/>
              <a:gd name="T3" fmla="*/ 1 h 834"/>
              <a:gd name="T4" fmla="*/ 0 w 850"/>
              <a:gd name="T5" fmla="*/ 713 h 834"/>
              <a:gd name="T6" fmla="*/ 294 w 850"/>
              <a:gd name="T7" fmla="*/ 834 h 834"/>
              <a:gd name="T8" fmla="*/ 850 w 850"/>
              <a:gd name="T9" fmla="*/ 278 h 834"/>
              <a:gd name="T10" fmla="*/ 43 w 850"/>
              <a:gd name="T11" fmla="*/ 0 h 834"/>
            </a:gdLst>
            <a:ahLst/>
            <a:cxnLst>
              <a:cxn ang="0">
                <a:pos x="T0" y="T1"/>
              </a:cxn>
              <a:cxn ang="0">
                <a:pos x="T2" y="T3"/>
              </a:cxn>
              <a:cxn ang="0">
                <a:pos x="T4" y="T5"/>
              </a:cxn>
              <a:cxn ang="0">
                <a:pos x="T6" y="T7"/>
              </a:cxn>
              <a:cxn ang="0">
                <a:pos x="T8" y="T9"/>
              </a:cxn>
              <a:cxn ang="0">
                <a:pos x="T10" y="T11"/>
              </a:cxn>
            </a:cxnLst>
            <a:rect l="0" t="0" r="r" b="b"/>
            <a:pathLst>
              <a:path w="850" h="834">
                <a:moveTo>
                  <a:pt x="43" y="0"/>
                </a:moveTo>
                <a:cubicBezTo>
                  <a:pt x="15" y="0"/>
                  <a:pt x="0" y="1"/>
                  <a:pt x="0" y="1"/>
                </a:cubicBezTo>
                <a:cubicBezTo>
                  <a:pt x="0" y="713"/>
                  <a:pt x="0" y="713"/>
                  <a:pt x="0" y="713"/>
                </a:cubicBezTo>
                <a:cubicBezTo>
                  <a:pt x="168" y="713"/>
                  <a:pt x="294" y="834"/>
                  <a:pt x="294" y="834"/>
                </a:cubicBezTo>
                <a:cubicBezTo>
                  <a:pt x="850" y="278"/>
                  <a:pt x="850" y="278"/>
                  <a:pt x="850" y="278"/>
                </a:cubicBezTo>
                <a:cubicBezTo>
                  <a:pt x="525" y="24"/>
                  <a:pt x="165" y="0"/>
                  <a:pt x="43" y="0"/>
                </a:cubicBezTo>
              </a:path>
            </a:pathLst>
          </a:custGeom>
          <a:solidFill>
            <a:srgbClr val="00B050"/>
          </a:solidFill>
          <a:ln>
            <a:noFill/>
          </a:ln>
          <a:effectLst>
            <a:outerShdw blurRad="88900" dist="38100" dir="2700000" algn="tl"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3" name="Freeform 137"/>
          <p:cNvSpPr>
            <a:spLocks/>
          </p:cNvSpPr>
          <p:nvPr/>
        </p:nvSpPr>
        <p:spPr bwMode="auto">
          <a:xfrm>
            <a:off x="1917700" y="1676400"/>
            <a:ext cx="1379538" cy="1571625"/>
          </a:xfrm>
          <a:custGeom>
            <a:avLst/>
            <a:gdLst>
              <a:gd name="T0" fmla="*/ 797 w 797"/>
              <a:gd name="T1" fmla="*/ 0 h 908"/>
              <a:gd name="T2" fmla="*/ 0 w 797"/>
              <a:gd name="T3" fmla="*/ 405 h 908"/>
              <a:gd name="T4" fmla="*/ 503 w 797"/>
              <a:gd name="T5" fmla="*/ 908 h 908"/>
              <a:gd name="T6" fmla="*/ 797 w 797"/>
              <a:gd name="T7" fmla="*/ 787 h 908"/>
              <a:gd name="T8" fmla="*/ 797 w 797"/>
              <a:gd name="T9" fmla="*/ 0 h 908"/>
            </a:gdLst>
            <a:ahLst/>
            <a:cxnLst>
              <a:cxn ang="0">
                <a:pos x="T0" y="T1"/>
              </a:cxn>
              <a:cxn ang="0">
                <a:pos x="T2" y="T3"/>
              </a:cxn>
              <a:cxn ang="0">
                <a:pos x="T4" y="T5"/>
              </a:cxn>
              <a:cxn ang="0">
                <a:pos x="T6" y="T7"/>
              </a:cxn>
              <a:cxn ang="0">
                <a:pos x="T8" y="T9"/>
              </a:cxn>
            </a:cxnLst>
            <a:rect l="0" t="0" r="r" b="b"/>
            <a:pathLst>
              <a:path w="797" h="908">
                <a:moveTo>
                  <a:pt x="797" y="0"/>
                </a:moveTo>
                <a:cubicBezTo>
                  <a:pt x="294" y="61"/>
                  <a:pt x="0" y="405"/>
                  <a:pt x="0" y="405"/>
                </a:cubicBezTo>
                <a:cubicBezTo>
                  <a:pt x="503" y="908"/>
                  <a:pt x="503" y="908"/>
                  <a:pt x="503" y="908"/>
                </a:cubicBezTo>
                <a:cubicBezTo>
                  <a:pt x="622" y="790"/>
                  <a:pt x="797" y="787"/>
                  <a:pt x="797" y="787"/>
                </a:cubicBezTo>
                <a:cubicBezTo>
                  <a:pt x="797" y="0"/>
                  <a:pt x="797" y="0"/>
                  <a:pt x="797" y="0"/>
                </a:cubicBezTo>
              </a:path>
            </a:pathLst>
          </a:custGeom>
          <a:solidFill>
            <a:srgbClr val="92D050"/>
          </a:solidFill>
          <a:ln>
            <a:noFill/>
          </a:ln>
          <a:effectLst>
            <a:outerShdw blurRad="88900" dist="38100" algn="l"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4" name="Freeform 6"/>
          <p:cNvSpPr>
            <a:spLocks/>
          </p:cNvSpPr>
          <p:nvPr/>
        </p:nvSpPr>
        <p:spPr bwMode="auto">
          <a:xfrm>
            <a:off x="1344613" y="2284413"/>
            <a:ext cx="1444625" cy="1473200"/>
          </a:xfrm>
          <a:custGeom>
            <a:avLst/>
            <a:gdLst>
              <a:gd name="T0" fmla="*/ 278 w 834"/>
              <a:gd name="T1" fmla="*/ 0 h 850"/>
              <a:gd name="T2" fmla="*/ 0 w 834"/>
              <a:gd name="T3" fmla="*/ 807 h 850"/>
              <a:gd name="T4" fmla="*/ 1 w 834"/>
              <a:gd name="T5" fmla="*/ 850 h 850"/>
              <a:gd name="T6" fmla="*/ 713 w 834"/>
              <a:gd name="T7" fmla="*/ 850 h 850"/>
              <a:gd name="T8" fmla="*/ 713 w 834"/>
              <a:gd name="T9" fmla="*/ 850 h 850"/>
              <a:gd name="T10" fmla="*/ 834 w 834"/>
              <a:gd name="T11" fmla="*/ 556 h 850"/>
              <a:gd name="T12" fmla="*/ 278 w 834"/>
              <a:gd name="T13" fmla="*/ 0 h 850"/>
            </a:gdLst>
            <a:ahLst/>
            <a:cxnLst>
              <a:cxn ang="0">
                <a:pos x="T0" y="T1"/>
              </a:cxn>
              <a:cxn ang="0">
                <a:pos x="T2" y="T3"/>
              </a:cxn>
              <a:cxn ang="0">
                <a:pos x="T4" y="T5"/>
              </a:cxn>
              <a:cxn ang="0">
                <a:pos x="T6" y="T7"/>
              </a:cxn>
              <a:cxn ang="0">
                <a:pos x="T8" y="T9"/>
              </a:cxn>
              <a:cxn ang="0">
                <a:pos x="T10" y="T11"/>
              </a:cxn>
              <a:cxn ang="0">
                <a:pos x="T12" y="T13"/>
              </a:cxn>
            </a:cxnLst>
            <a:rect l="0" t="0" r="r" b="b"/>
            <a:pathLst>
              <a:path w="834" h="850">
                <a:moveTo>
                  <a:pt x="278" y="0"/>
                </a:moveTo>
                <a:cubicBezTo>
                  <a:pt x="24" y="325"/>
                  <a:pt x="0" y="685"/>
                  <a:pt x="0" y="807"/>
                </a:cubicBezTo>
                <a:cubicBezTo>
                  <a:pt x="0" y="835"/>
                  <a:pt x="1" y="850"/>
                  <a:pt x="1" y="850"/>
                </a:cubicBezTo>
                <a:cubicBezTo>
                  <a:pt x="713" y="850"/>
                  <a:pt x="713" y="850"/>
                  <a:pt x="713" y="850"/>
                </a:cubicBezTo>
                <a:cubicBezTo>
                  <a:pt x="713" y="850"/>
                  <a:pt x="713" y="850"/>
                  <a:pt x="713" y="850"/>
                </a:cubicBezTo>
                <a:cubicBezTo>
                  <a:pt x="713" y="682"/>
                  <a:pt x="834" y="556"/>
                  <a:pt x="834" y="556"/>
                </a:cubicBezTo>
                <a:cubicBezTo>
                  <a:pt x="278" y="0"/>
                  <a:pt x="278" y="0"/>
                  <a:pt x="278" y="0"/>
                </a:cubicBezTo>
              </a:path>
            </a:pathLst>
          </a:custGeom>
          <a:solidFill>
            <a:schemeClr val="accent3">
              <a:lumMod val="40000"/>
              <a:lumOff val="60000"/>
            </a:schemeClr>
          </a:solidFill>
          <a:ln>
            <a:noFill/>
          </a:ln>
          <a:effectLst>
            <a:outerShdw blurRad="88900" dist="38100" dir="18900000" algn="bl" rotWithShape="0">
              <a:prstClr val="black">
                <a:alpha val="40000"/>
              </a:prstClr>
            </a:outerShdw>
          </a:effectLst>
          <a:extLst/>
        </p:spPr>
        <p:txBody>
          <a:bodyPr/>
          <a:lstStyle/>
          <a:p>
            <a:pPr eaLnBrk="1" fontAlgn="auto" hangingPunct="1">
              <a:spcBef>
                <a:spcPts val="0"/>
              </a:spcBef>
              <a:spcAft>
                <a:spcPts val="0"/>
              </a:spcAft>
              <a:defRPr/>
            </a:pPr>
            <a:endParaRPr lang="en-US">
              <a:latin typeface="+mn-lt"/>
            </a:endParaRPr>
          </a:p>
        </p:txBody>
      </p:sp>
      <p:sp>
        <p:nvSpPr>
          <p:cNvPr id="35" name="Rectangle 113"/>
          <p:cNvSpPr>
            <a:spLocks noChangeArrowheads="1"/>
          </p:cNvSpPr>
          <p:nvPr/>
        </p:nvSpPr>
        <p:spPr bwMode="auto">
          <a:xfrm>
            <a:off x="2413000" y="4711700"/>
            <a:ext cx="71846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06.</a:t>
            </a:r>
          </a:p>
          <a:p>
            <a:pPr eaLnBrk="1" hangingPunct="1"/>
            <a:r>
              <a:rPr lang="en-US" altLang="en-US" sz="1100" dirty="0" smtClean="0">
                <a:solidFill>
                  <a:schemeClr val="bg1"/>
                </a:solidFill>
                <a:latin typeface="Roboto" pitchFamily="2" charset="0"/>
                <a:ea typeface="Roboto" pitchFamily="2" charset="0"/>
                <a:cs typeface="Roboto" pitchFamily="2" charset="0"/>
              </a:rPr>
              <a:t>TESTING</a:t>
            </a:r>
            <a:endParaRPr lang="en-US" altLang="en-US" sz="1100" dirty="0">
              <a:solidFill>
                <a:schemeClr val="bg1"/>
              </a:solidFill>
            </a:endParaRPr>
          </a:p>
        </p:txBody>
      </p:sp>
      <p:sp>
        <p:nvSpPr>
          <p:cNvPr id="36" name="Rectangle 114"/>
          <p:cNvSpPr>
            <a:spLocks noChangeArrowheads="1"/>
          </p:cNvSpPr>
          <p:nvPr/>
        </p:nvSpPr>
        <p:spPr bwMode="auto">
          <a:xfrm>
            <a:off x="1670050" y="3943350"/>
            <a:ext cx="86433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07.</a:t>
            </a:r>
          </a:p>
          <a:p>
            <a:pPr eaLnBrk="1" hangingPunct="1"/>
            <a:r>
              <a:rPr lang="en-US" altLang="en-US" sz="1100" dirty="0" smtClean="0">
                <a:solidFill>
                  <a:schemeClr val="bg1"/>
                </a:solidFill>
                <a:latin typeface="Roboto" pitchFamily="2" charset="0"/>
                <a:ea typeface="Roboto" pitchFamily="2" charset="0"/>
                <a:cs typeface="Roboto" pitchFamily="2" charset="0"/>
              </a:rPr>
              <a:t>SUMMARY</a:t>
            </a:r>
            <a:endParaRPr lang="en-US" altLang="en-US" sz="1100" dirty="0">
              <a:solidFill>
                <a:schemeClr val="bg1"/>
              </a:solidFill>
            </a:endParaRPr>
          </a:p>
        </p:txBody>
      </p:sp>
      <p:sp>
        <p:nvSpPr>
          <p:cNvPr id="37" name="Rectangle 115"/>
          <p:cNvSpPr>
            <a:spLocks noChangeArrowheads="1"/>
          </p:cNvSpPr>
          <p:nvPr/>
        </p:nvSpPr>
        <p:spPr bwMode="auto">
          <a:xfrm>
            <a:off x="1693863" y="2974975"/>
            <a:ext cx="58862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08.</a:t>
            </a:r>
          </a:p>
          <a:p>
            <a:pPr eaLnBrk="1" hangingPunct="1"/>
            <a:r>
              <a:rPr lang="en-US" altLang="en-US" sz="1100" dirty="0" smtClean="0">
                <a:solidFill>
                  <a:schemeClr val="bg1"/>
                </a:solidFill>
                <a:latin typeface="Roboto" pitchFamily="2" charset="0"/>
                <a:ea typeface="Roboto" pitchFamily="2" charset="0"/>
                <a:cs typeface="Roboto" pitchFamily="2" charset="0"/>
              </a:rPr>
              <a:t>DEMO</a:t>
            </a:r>
            <a:endParaRPr lang="en-US" altLang="en-US" sz="1100" dirty="0">
              <a:solidFill>
                <a:schemeClr val="bg1"/>
              </a:solidFill>
            </a:endParaRPr>
          </a:p>
        </p:txBody>
      </p:sp>
      <p:sp>
        <p:nvSpPr>
          <p:cNvPr id="38" name="Rectangle 116"/>
          <p:cNvSpPr>
            <a:spLocks noChangeArrowheads="1"/>
          </p:cNvSpPr>
          <p:nvPr/>
        </p:nvSpPr>
        <p:spPr bwMode="auto">
          <a:xfrm>
            <a:off x="2374900" y="2143125"/>
            <a:ext cx="8643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01.</a:t>
            </a:r>
          </a:p>
          <a:p>
            <a:pPr eaLnBrk="1" hangingPunct="1"/>
            <a:r>
              <a:rPr lang="en-US" altLang="en-US" sz="1100" dirty="0" smtClean="0">
                <a:solidFill>
                  <a:schemeClr val="bg1"/>
                </a:solidFill>
                <a:latin typeface="Roboto" pitchFamily="2" charset="0"/>
                <a:ea typeface="Roboto" pitchFamily="2" charset="0"/>
                <a:cs typeface="Roboto" pitchFamily="2" charset="0"/>
              </a:rPr>
              <a:t>PROJECT </a:t>
            </a:r>
            <a:br>
              <a:rPr lang="en-US" altLang="en-US" sz="1100" dirty="0" smtClean="0">
                <a:solidFill>
                  <a:schemeClr val="bg1"/>
                </a:solidFill>
                <a:latin typeface="Roboto" pitchFamily="2" charset="0"/>
                <a:ea typeface="Roboto" pitchFamily="2" charset="0"/>
                <a:cs typeface="Roboto" pitchFamily="2" charset="0"/>
              </a:rPr>
            </a:br>
            <a:r>
              <a:rPr lang="en-US" altLang="en-US" sz="1100" dirty="0" smtClean="0">
                <a:solidFill>
                  <a:schemeClr val="bg1"/>
                </a:solidFill>
                <a:latin typeface="Roboto" pitchFamily="2" charset="0"/>
                <a:ea typeface="Roboto" pitchFamily="2" charset="0"/>
                <a:cs typeface="Roboto" pitchFamily="2" charset="0"/>
              </a:rPr>
              <a:t>OVERVIEW</a:t>
            </a:r>
            <a:endParaRPr lang="en-US" altLang="en-US" sz="1100" dirty="0">
              <a:solidFill>
                <a:schemeClr val="bg1"/>
              </a:solidFill>
            </a:endParaRPr>
          </a:p>
        </p:txBody>
      </p:sp>
      <p:sp>
        <p:nvSpPr>
          <p:cNvPr id="39" name="Rectangle 121"/>
          <p:cNvSpPr>
            <a:spLocks noChangeArrowheads="1"/>
          </p:cNvSpPr>
          <p:nvPr/>
        </p:nvSpPr>
        <p:spPr bwMode="auto">
          <a:xfrm>
            <a:off x="3333524" y="2049020"/>
            <a:ext cx="11464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02</a:t>
            </a:r>
            <a:r>
              <a:rPr lang="en-US" altLang="en-US" sz="1400" b="1" dirty="0" smtClean="0">
                <a:solidFill>
                  <a:schemeClr val="bg1"/>
                </a:solidFill>
                <a:latin typeface="Roboto" pitchFamily="2" charset="0"/>
                <a:ea typeface="Roboto" pitchFamily="2" charset="0"/>
                <a:cs typeface="Roboto" pitchFamily="2" charset="0"/>
              </a:rPr>
              <a:t>.</a:t>
            </a:r>
          </a:p>
          <a:p>
            <a:pPr eaLnBrk="1" hangingPunct="1"/>
            <a:r>
              <a:rPr lang="en-US" altLang="en-US" sz="1100" dirty="0" smtClean="0">
                <a:solidFill>
                  <a:schemeClr val="bg1"/>
                </a:solidFill>
                <a:latin typeface="Roboto" pitchFamily="2" charset="0"/>
                <a:ea typeface="Roboto" pitchFamily="2" charset="0"/>
                <a:cs typeface="Roboto" pitchFamily="2" charset="0"/>
              </a:rPr>
              <a:t>PROJECT</a:t>
            </a:r>
          </a:p>
          <a:p>
            <a:pPr eaLnBrk="1" hangingPunct="1"/>
            <a:r>
              <a:rPr lang="en-US" altLang="en-US" sz="1100" dirty="0" smtClean="0">
                <a:solidFill>
                  <a:schemeClr val="bg1"/>
                </a:solidFill>
                <a:latin typeface="Roboto" pitchFamily="2" charset="0"/>
                <a:ea typeface="Roboto" pitchFamily="2" charset="0"/>
                <a:cs typeface="Roboto" pitchFamily="2" charset="0"/>
              </a:rPr>
              <a:t>MANAGEMENT</a:t>
            </a:r>
          </a:p>
        </p:txBody>
      </p:sp>
      <p:sp>
        <p:nvSpPr>
          <p:cNvPr id="40" name="Rectangle 124"/>
          <p:cNvSpPr>
            <a:spLocks noChangeArrowheads="1"/>
          </p:cNvSpPr>
          <p:nvPr/>
        </p:nvSpPr>
        <p:spPr bwMode="auto">
          <a:xfrm>
            <a:off x="4102095" y="2887663"/>
            <a:ext cx="12675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03.</a:t>
            </a:r>
          </a:p>
          <a:p>
            <a:pPr eaLnBrk="1" hangingPunct="1"/>
            <a:r>
              <a:rPr lang="en-US" altLang="en-US" sz="1100" dirty="0" smtClean="0">
                <a:solidFill>
                  <a:schemeClr val="bg1"/>
                </a:solidFill>
                <a:latin typeface="Roboto" pitchFamily="2" charset="0"/>
                <a:ea typeface="Roboto" pitchFamily="2" charset="0"/>
                <a:cs typeface="Roboto" pitchFamily="2" charset="0"/>
              </a:rPr>
              <a:t>REQUIREMENTS</a:t>
            </a:r>
          </a:p>
          <a:p>
            <a:pPr eaLnBrk="1" hangingPunct="1"/>
            <a:r>
              <a:rPr lang="en-US" altLang="en-US" sz="1100" dirty="0" smtClean="0">
                <a:solidFill>
                  <a:schemeClr val="bg1"/>
                </a:solidFill>
              </a:rPr>
              <a:t>SPECIFICATION</a:t>
            </a:r>
            <a:endParaRPr lang="en-US" altLang="en-US" sz="1100" dirty="0">
              <a:solidFill>
                <a:schemeClr val="bg1"/>
              </a:solidFill>
            </a:endParaRPr>
          </a:p>
        </p:txBody>
      </p:sp>
      <p:sp>
        <p:nvSpPr>
          <p:cNvPr id="41" name="Rectangle 126"/>
          <p:cNvSpPr>
            <a:spLocks noChangeArrowheads="1"/>
          </p:cNvSpPr>
          <p:nvPr/>
        </p:nvSpPr>
        <p:spPr bwMode="auto">
          <a:xfrm>
            <a:off x="4178300" y="3914775"/>
            <a:ext cx="800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400" b="1" dirty="0" smtClean="0">
                <a:solidFill>
                  <a:schemeClr val="bg1"/>
                </a:solidFill>
                <a:latin typeface="Roboto" pitchFamily="2" charset="0"/>
                <a:ea typeface="Roboto" pitchFamily="2" charset="0"/>
                <a:cs typeface="Roboto" pitchFamily="2" charset="0"/>
              </a:rPr>
              <a:t>04.</a:t>
            </a:r>
            <a:r>
              <a:rPr lang="en-US" altLang="en-US" sz="1100" dirty="0">
                <a:solidFill>
                  <a:schemeClr val="bg1"/>
                </a:solidFill>
                <a:latin typeface="Roboto" pitchFamily="2" charset="0"/>
                <a:ea typeface="Roboto" pitchFamily="2" charset="0"/>
                <a:cs typeface="Roboto" pitchFamily="2" charset="0"/>
              </a:rPr>
              <a:t/>
            </a:r>
            <a:br>
              <a:rPr lang="en-US" altLang="en-US" sz="1100" dirty="0">
                <a:solidFill>
                  <a:schemeClr val="bg1"/>
                </a:solidFill>
                <a:latin typeface="Roboto" pitchFamily="2" charset="0"/>
                <a:ea typeface="Roboto" pitchFamily="2" charset="0"/>
                <a:cs typeface="Roboto" pitchFamily="2" charset="0"/>
              </a:rPr>
            </a:br>
            <a:r>
              <a:rPr lang="en-US" altLang="en-US" sz="1100" dirty="0" smtClean="0">
                <a:solidFill>
                  <a:schemeClr val="bg1"/>
                </a:solidFill>
                <a:latin typeface="Roboto" pitchFamily="2" charset="0"/>
                <a:ea typeface="Roboto" pitchFamily="2" charset="0"/>
                <a:cs typeface="Roboto" pitchFamily="2" charset="0"/>
              </a:rPr>
              <a:t>SYSTEMS </a:t>
            </a:r>
          </a:p>
          <a:p>
            <a:r>
              <a:rPr lang="en-US" altLang="en-US" sz="1100" dirty="0" smtClean="0">
                <a:solidFill>
                  <a:schemeClr val="bg1"/>
                </a:solidFill>
                <a:latin typeface="Roboto" pitchFamily="2" charset="0"/>
                <a:ea typeface="Roboto" pitchFamily="2" charset="0"/>
                <a:cs typeface="Roboto" pitchFamily="2" charset="0"/>
              </a:rPr>
              <a:t>DESIGN</a:t>
            </a:r>
            <a:endParaRPr lang="en-US" altLang="en-US" sz="1100" dirty="0">
              <a:solidFill>
                <a:schemeClr val="bg1"/>
              </a:solidFill>
            </a:endParaRPr>
          </a:p>
        </p:txBody>
      </p:sp>
      <p:sp>
        <p:nvSpPr>
          <p:cNvPr id="42" name="Rectangle 127"/>
          <p:cNvSpPr>
            <a:spLocks noChangeArrowheads="1"/>
          </p:cNvSpPr>
          <p:nvPr/>
        </p:nvSpPr>
        <p:spPr bwMode="auto">
          <a:xfrm>
            <a:off x="3440113" y="4665663"/>
            <a:ext cx="94288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dirty="0">
                <a:solidFill>
                  <a:schemeClr val="bg1"/>
                </a:solidFill>
                <a:latin typeface="Roboto" pitchFamily="2" charset="0"/>
                <a:ea typeface="Roboto" pitchFamily="2" charset="0"/>
                <a:cs typeface="Roboto" pitchFamily="2" charset="0"/>
              </a:rPr>
              <a:t>05.</a:t>
            </a:r>
          </a:p>
          <a:p>
            <a:pPr eaLnBrk="1" hangingPunct="1"/>
            <a:r>
              <a:rPr lang="en-US" altLang="en-US" sz="1100" dirty="0" smtClean="0">
                <a:solidFill>
                  <a:schemeClr val="bg1"/>
                </a:solidFill>
                <a:latin typeface="Roboto" pitchFamily="2" charset="0"/>
                <a:ea typeface="Roboto" pitchFamily="2" charset="0"/>
                <a:cs typeface="Roboto" pitchFamily="2" charset="0"/>
              </a:rPr>
              <a:t>IMPLEMENT</a:t>
            </a:r>
            <a:endParaRPr lang="en-US" altLang="en-US" sz="1100" dirty="0">
              <a:solidFill>
                <a:schemeClr val="bg1"/>
              </a:solidFill>
            </a:endParaRPr>
          </a:p>
        </p:txBody>
      </p:sp>
      <p:grpSp>
        <p:nvGrpSpPr>
          <p:cNvPr id="43" name="Group 42"/>
          <p:cNvGrpSpPr>
            <a:grpSpLocks/>
          </p:cNvGrpSpPr>
          <p:nvPr/>
        </p:nvGrpSpPr>
        <p:grpSpPr bwMode="auto">
          <a:xfrm>
            <a:off x="2681288" y="3140075"/>
            <a:ext cx="1233487" cy="1233488"/>
            <a:chOff x="2681466" y="3140740"/>
            <a:chExt cx="1232801" cy="1232801"/>
          </a:xfrm>
        </p:grpSpPr>
        <p:sp>
          <p:nvSpPr>
            <p:cNvPr id="44" name="Freeform 154"/>
            <p:cNvSpPr>
              <a:spLocks/>
            </p:cNvSpPr>
            <p:nvPr/>
          </p:nvSpPr>
          <p:spPr bwMode="auto">
            <a:xfrm>
              <a:off x="2861551" y="3140740"/>
              <a:ext cx="436315" cy="248977"/>
            </a:xfrm>
            <a:custGeom>
              <a:avLst/>
              <a:gdLst>
                <a:gd name="T0" fmla="*/ 0 w 252"/>
                <a:gd name="T1" fmla="*/ 310904842 h 144"/>
                <a:gd name="T2" fmla="*/ 755439600 w 252"/>
                <a:gd name="T3" fmla="*/ 0 h 144"/>
                <a:gd name="T4" fmla="*/ 755439600 w 252"/>
                <a:gd name="T5" fmla="*/ 167409368 h 144"/>
                <a:gd name="T6" fmla="*/ 119910443 w 252"/>
                <a:gd name="T7" fmla="*/ 430482962 h 144"/>
                <a:gd name="T8" fmla="*/ 0 w 252"/>
                <a:gd name="T9" fmla="*/ 310904842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44">
                  <a:moveTo>
                    <a:pt x="0" y="104"/>
                  </a:moveTo>
                  <a:cubicBezTo>
                    <a:pt x="65" y="40"/>
                    <a:pt x="154" y="0"/>
                    <a:pt x="252" y="0"/>
                  </a:cubicBezTo>
                  <a:cubicBezTo>
                    <a:pt x="252" y="56"/>
                    <a:pt x="252" y="56"/>
                    <a:pt x="252" y="56"/>
                  </a:cubicBezTo>
                  <a:cubicBezTo>
                    <a:pt x="169" y="56"/>
                    <a:pt x="94" y="90"/>
                    <a:pt x="40" y="144"/>
                  </a:cubicBezTo>
                  <a:lnTo>
                    <a:pt x="0" y="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155"/>
            <p:cNvSpPr>
              <a:spLocks/>
            </p:cNvSpPr>
            <p:nvPr/>
          </p:nvSpPr>
          <p:spPr bwMode="auto">
            <a:xfrm>
              <a:off x="2681466" y="3321614"/>
              <a:ext cx="249098" cy="434733"/>
            </a:xfrm>
            <a:custGeom>
              <a:avLst/>
              <a:gdLst>
                <a:gd name="T0" fmla="*/ 0 w 144"/>
                <a:gd name="T1" fmla="*/ 252 h 252"/>
                <a:gd name="T2" fmla="*/ 104 w 144"/>
                <a:gd name="T3" fmla="*/ 0 h 252"/>
                <a:gd name="T4" fmla="*/ 144 w 144"/>
                <a:gd name="T5" fmla="*/ 40 h 252"/>
                <a:gd name="T6" fmla="*/ 56 w 144"/>
                <a:gd name="T7" fmla="*/ 252 h 252"/>
                <a:gd name="T8" fmla="*/ 0 w 144"/>
                <a:gd name="T9" fmla="*/ 252 h 252"/>
              </a:gdLst>
              <a:ahLst/>
              <a:cxnLst>
                <a:cxn ang="0">
                  <a:pos x="T0" y="T1"/>
                </a:cxn>
                <a:cxn ang="0">
                  <a:pos x="T2" y="T3"/>
                </a:cxn>
                <a:cxn ang="0">
                  <a:pos x="T4" y="T5"/>
                </a:cxn>
                <a:cxn ang="0">
                  <a:pos x="T6" y="T7"/>
                </a:cxn>
                <a:cxn ang="0">
                  <a:pos x="T8" y="T9"/>
                </a:cxn>
              </a:cxnLst>
              <a:rect l="0" t="0" r="r" b="b"/>
              <a:pathLst>
                <a:path w="144" h="252">
                  <a:moveTo>
                    <a:pt x="0" y="252"/>
                  </a:moveTo>
                  <a:cubicBezTo>
                    <a:pt x="0" y="161"/>
                    <a:pt x="35" y="70"/>
                    <a:pt x="104" y="0"/>
                  </a:cubicBezTo>
                  <a:cubicBezTo>
                    <a:pt x="144" y="40"/>
                    <a:pt x="144" y="40"/>
                    <a:pt x="144" y="40"/>
                  </a:cubicBezTo>
                  <a:cubicBezTo>
                    <a:pt x="85" y="99"/>
                    <a:pt x="56" y="175"/>
                    <a:pt x="56" y="252"/>
                  </a:cubicBezTo>
                  <a:lnTo>
                    <a:pt x="0" y="252"/>
                  </a:lnTo>
                  <a:close/>
                </a:path>
              </a:pathLst>
            </a:custGeom>
            <a:solidFill>
              <a:schemeClr val="accent3"/>
            </a:solidFill>
            <a:ln>
              <a:noFill/>
            </a:ln>
            <a:extLst/>
          </p:spPr>
          <p:txBody>
            <a:bodyPr/>
            <a:lstStyle/>
            <a:p>
              <a:pPr eaLnBrk="1" fontAlgn="auto" hangingPunct="1">
                <a:spcBef>
                  <a:spcPts val="0"/>
                </a:spcBef>
                <a:spcAft>
                  <a:spcPts val="0"/>
                </a:spcAft>
                <a:defRPr/>
              </a:pPr>
              <a:endParaRPr lang="en-US">
                <a:latin typeface="+mn-lt"/>
              </a:endParaRPr>
            </a:p>
          </p:txBody>
        </p:sp>
        <p:sp>
          <p:nvSpPr>
            <p:cNvPr id="46" name="Freeform 156"/>
            <p:cNvSpPr>
              <a:spLocks/>
            </p:cNvSpPr>
            <p:nvPr/>
          </p:nvSpPr>
          <p:spPr bwMode="auto">
            <a:xfrm>
              <a:off x="2681466" y="3757140"/>
              <a:ext cx="248977" cy="436315"/>
            </a:xfrm>
            <a:custGeom>
              <a:avLst/>
              <a:gdLst>
                <a:gd name="T0" fmla="*/ 310904842 w 144"/>
                <a:gd name="T1" fmla="*/ 755439600 h 252"/>
                <a:gd name="T2" fmla="*/ 0 w 144"/>
                <a:gd name="T3" fmla="*/ 0 h 252"/>
                <a:gd name="T4" fmla="*/ 167409368 w 144"/>
                <a:gd name="T5" fmla="*/ 0 h 252"/>
                <a:gd name="T6" fmla="*/ 430482962 w 144"/>
                <a:gd name="T7" fmla="*/ 635529157 h 252"/>
                <a:gd name="T8" fmla="*/ 310904842 w 144"/>
                <a:gd name="T9" fmla="*/ 75543960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252">
                  <a:moveTo>
                    <a:pt x="104" y="252"/>
                  </a:moveTo>
                  <a:cubicBezTo>
                    <a:pt x="40" y="187"/>
                    <a:pt x="0" y="98"/>
                    <a:pt x="0" y="0"/>
                  </a:cubicBezTo>
                  <a:cubicBezTo>
                    <a:pt x="56" y="0"/>
                    <a:pt x="56" y="0"/>
                    <a:pt x="56" y="0"/>
                  </a:cubicBezTo>
                  <a:cubicBezTo>
                    <a:pt x="56" y="83"/>
                    <a:pt x="90" y="158"/>
                    <a:pt x="144" y="212"/>
                  </a:cubicBezTo>
                  <a:lnTo>
                    <a:pt x="104" y="2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157"/>
            <p:cNvSpPr>
              <a:spLocks/>
            </p:cNvSpPr>
            <p:nvPr/>
          </p:nvSpPr>
          <p:spPr bwMode="auto">
            <a:xfrm>
              <a:off x="2861551" y="4124564"/>
              <a:ext cx="436315" cy="248977"/>
            </a:xfrm>
            <a:custGeom>
              <a:avLst/>
              <a:gdLst>
                <a:gd name="T0" fmla="*/ 755439600 w 252"/>
                <a:gd name="T1" fmla="*/ 430482962 h 144"/>
                <a:gd name="T2" fmla="*/ 0 w 252"/>
                <a:gd name="T3" fmla="*/ 119578120 h 144"/>
                <a:gd name="T4" fmla="*/ 119910443 w 252"/>
                <a:gd name="T5" fmla="*/ 0 h 144"/>
                <a:gd name="T6" fmla="*/ 755439600 w 252"/>
                <a:gd name="T7" fmla="*/ 263073594 h 144"/>
                <a:gd name="T8" fmla="*/ 755439600 w 252"/>
                <a:gd name="T9" fmla="*/ 430482962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44">
                  <a:moveTo>
                    <a:pt x="252" y="144"/>
                  </a:moveTo>
                  <a:cubicBezTo>
                    <a:pt x="161" y="144"/>
                    <a:pt x="70" y="109"/>
                    <a:pt x="0" y="40"/>
                  </a:cubicBezTo>
                  <a:cubicBezTo>
                    <a:pt x="40" y="0"/>
                    <a:pt x="40" y="0"/>
                    <a:pt x="40" y="0"/>
                  </a:cubicBezTo>
                  <a:cubicBezTo>
                    <a:pt x="98" y="59"/>
                    <a:pt x="175" y="88"/>
                    <a:pt x="252" y="88"/>
                  </a:cubicBezTo>
                  <a:lnTo>
                    <a:pt x="252" y="1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158"/>
            <p:cNvSpPr>
              <a:spLocks/>
            </p:cNvSpPr>
            <p:nvPr/>
          </p:nvSpPr>
          <p:spPr bwMode="auto">
            <a:xfrm>
              <a:off x="3297073" y="4124442"/>
              <a:ext cx="436319" cy="249099"/>
            </a:xfrm>
            <a:custGeom>
              <a:avLst/>
              <a:gdLst>
                <a:gd name="T0" fmla="*/ 252 w 252"/>
                <a:gd name="T1" fmla="*/ 40 h 144"/>
                <a:gd name="T2" fmla="*/ 0 w 252"/>
                <a:gd name="T3" fmla="*/ 144 h 144"/>
                <a:gd name="T4" fmla="*/ 0 w 252"/>
                <a:gd name="T5" fmla="*/ 88 h 144"/>
                <a:gd name="T6" fmla="*/ 212 w 252"/>
                <a:gd name="T7" fmla="*/ 0 h 144"/>
                <a:gd name="T8" fmla="*/ 252 w 252"/>
                <a:gd name="T9" fmla="*/ 40 h 144"/>
              </a:gdLst>
              <a:ahLst/>
              <a:cxnLst>
                <a:cxn ang="0">
                  <a:pos x="T0" y="T1"/>
                </a:cxn>
                <a:cxn ang="0">
                  <a:pos x="T2" y="T3"/>
                </a:cxn>
                <a:cxn ang="0">
                  <a:pos x="T4" y="T5"/>
                </a:cxn>
                <a:cxn ang="0">
                  <a:pos x="T6" y="T7"/>
                </a:cxn>
                <a:cxn ang="0">
                  <a:pos x="T8" y="T9"/>
                </a:cxn>
              </a:cxnLst>
              <a:rect l="0" t="0" r="r" b="b"/>
              <a:pathLst>
                <a:path w="252" h="144">
                  <a:moveTo>
                    <a:pt x="252" y="40"/>
                  </a:moveTo>
                  <a:cubicBezTo>
                    <a:pt x="187" y="104"/>
                    <a:pt x="98" y="144"/>
                    <a:pt x="0" y="144"/>
                  </a:cubicBezTo>
                  <a:cubicBezTo>
                    <a:pt x="0" y="88"/>
                    <a:pt x="0" y="88"/>
                    <a:pt x="0" y="88"/>
                  </a:cubicBezTo>
                  <a:cubicBezTo>
                    <a:pt x="83" y="88"/>
                    <a:pt x="158" y="54"/>
                    <a:pt x="212" y="0"/>
                  </a:cubicBezTo>
                  <a:lnTo>
                    <a:pt x="252" y="40"/>
                  </a:lnTo>
                  <a:close/>
                </a:path>
              </a:pathLst>
            </a:custGeom>
            <a:solidFill>
              <a:schemeClr val="accent5"/>
            </a:solidFill>
            <a:ln>
              <a:noFill/>
            </a:ln>
            <a:extLst/>
          </p:spPr>
          <p:txBody>
            <a:bodyPr/>
            <a:lstStyle/>
            <a:p>
              <a:pPr eaLnBrk="1" fontAlgn="auto" hangingPunct="1">
                <a:spcBef>
                  <a:spcPts val="0"/>
                </a:spcBef>
                <a:spcAft>
                  <a:spcPts val="0"/>
                </a:spcAft>
                <a:defRPr/>
              </a:pPr>
              <a:endParaRPr lang="en-US">
                <a:latin typeface="+mn-lt"/>
              </a:endParaRPr>
            </a:p>
          </p:txBody>
        </p:sp>
        <p:sp>
          <p:nvSpPr>
            <p:cNvPr id="49" name="Freeform 159"/>
            <p:cNvSpPr>
              <a:spLocks/>
            </p:cNvSpPr>
            <p:nvPr/>
          </p:nvSpPr>
          <p:spPr bwMode="auto">
            <a:xfrm>
              <a:off x="3665169" y="3756347"/>
              <a:ext cx="249098" cy="436320"/>
            </a:xfrm>
            <a:custGeom>
              <a:avLst/>
              <a:gdLst>
                <a:gd name="T0" fmla="*/ 144 w 144"/>
                <a:gd name="T1" fmla="*/ 0 h 252"/>
                <a:gd name="T2" fmla="*/ 40 w 144"/>
                <a:gd name="T3" fmla="*/ 252 h 252"/>
                <a:gd name="T4" fmla="*/ 0 w 144"/>
                <a:gd name="T5" fmla="*/ 212 h 252"/>
                <a:gd name="T6" fmla="*/ 88 w 144"/>
                <a:gd name="T7" fmla="*/ 0 h 252"/>
                <a:gd name="T8" fmla="*/ 144 w 144"/>
                <a:gd name="T9" fmla="*/ 0 h 252"/>
              </a:gdLst>
              <a:ahLst/>
              <a:cxnLst>
                <a:cxn ang="0">
                  <a:pos x="T0" y="T1"/>
                </a:cxn>
                <a:cxn ang="0">
                  <a:pos x="T2" y="T3"/>
                </a:cxn>
                <a:cxn ang="0">
                  <a:pos x="T4" y="T5"/>
                </a:cxn>
                <a:cxn ang="0">
                  <a:pos x="T6" y="T7"/>
                </a:cxn>
                <a:cxn ang="0">
                  <a:pos x="T8" y="T9"/>
                </a:cxn>
              </a:cxnLst>
              <a:rect l="0" t="0" r="r" b="b"/>
              <a:pathLst>
                <a:path w="144" h="252">
                  <a:moveTo>
                    <a:pt x="144" y="0"/>
                  </a:moveTo>
                  <a:cubicBezTo>
                    <a:pt x="144" y="91"/>
                    <a:pt x="109" y="182"/>
                    <a:pt x="40" y="252"/>
                  </a:cubicBezTo>
                  <a:cubicBezTo>
                    <a:pt x="0" y="212"/>
                    <a:pt x="0" y="212"/>
                    <a:pt x="0" y="212"/>
                  </a:cubicBezTo>
                  <a:cubicBezTo>
                    <a:pt x="59" y="154"/>
                    <a:pt x="88" y="77"/>
                    <a:pt x="88" y="0"/>
                  </a:cubicBezTo>
                  <a:lnTo>
                    <a:pt x="144" y="0"/>
                  </a:lnTo>
                  <a:close/>
                </a:path>
              </a:pathLst>
            </a:custGeom>
            <a:solidFill>
              <a:schemeClr val="accent4"/>
            </a:solidFill>
            <a:ln>
              <a:noFill/>
            </a:ln>
            <a:extLst/>
          </p:spPr>
          <p:txBody>
            <a:bodyPr/>
            <a:lstStyle/>
            <a:p>
              <a:pPr eaLnBrk="1" fontAlgn="auto" hangingPunct="1">
                <a:spcBef>
                  <a:spcPts val="0"/>
                </a:spcBef>
                <a:spcAft>
                  <a:spcPts val="0"/>
                </a:spcAft>
                <a:defRPr/>
              </a:pPr>
              <a:endParaRPr lang="en-US">
                <a:latin typeface="+mn-lt"/>
              </a:endParaRPr>
            </a:p>
          </p:txBody>
        </p:sp>
        <p:sp>
          <p:nvSpPr>
            <p:cNvPr id="50" name="Freeform 160"/>
            <p:cNvSpPr>
              <a:spLocks/>
            </p:cNvSpPr>
            <p:nvPr/>
          </p:nvSpPr>
          <p:spPr bwMode="auto">
            <a:xfrm>
              <a:off x="3665169" y="3321614"/>
              <a:ext cx="249098" cy="434733"/>
            </a:xfrm>
            <a:custGeom>
              <a:avLst/>
              <a:gdLst>
                <a:gd name="T0" fmla="*/ 40 w 144"/>
                <a:gd name="T1" fmla="*/ 0 h 252"/>
                <a:gd name="T2" fmla="*/ 144 w 144"/>
                <a:gd name="T3" fmla="*/ 252 h 252"/>
                <a:gd name="T4" fmla="*/ 88 w 144"/>
                <a:gd name="T5" fmla="*/ 252 h 252"/>
                <a:gd name="T6" fmla="*/ 0 w 144"/>
                <a:gd name="T7" fmla="*/ 40 h 252"/>
                <a:gd name="T8" fmla="*/ 40 w 144"/>
                <a:gd name="T9" fmla="*/ 0 h 252"/>
              </a:gdLst>
              <a:ahLst/>
              <a:cxnLst>
                <a:cxn ang="0">
                  <a:pos x="T0" y="T1"/>
                </a:cxn>
                <a:cxn ang="0">
                  <a:pos x="T2" y="T3"/>
                </a:cxn>
                <a:cxn ang="0">
                  <a:pos x="T4" y="T5"/>
                </a:cxn>
                <a:cxn ang="0">
                  <a:pos x="T6" y="T7"/>
                </a:cxn>
                <a:cxn ang="0">
                  <a:pos x="T8" y="T9"/>
                </a:cxn>
              </a:cxnLst>
              <a:rect l="0" t="0" r="r" b="b"/>
              <a:pathLst>
                <a:path w="144" h="252">
                  <a:moveTo>
                    <a:pt x="40" y="0"/>
                  </a:moveTo>
                  <a:cubicBezTo>
                    <a:pt x="104" y="65"/>
                    <a:pt x="144" y="154"/>
                    <a:pt x="144" y="252"/>
                  </a:cubicBezTo>
                  <a:cubicBezTo>
                    <a:pt x="88" y="252"/>
                    <a:pt x="88" y="252"/>
                    <a:pt x="88" y="252"/>
                  </a:cubicBezTo>
                  <a:cubicBezTo>
                    <a:pt x="88" y="169"/>
                    <a:pt x="54" y="94"/>
                    <a:pt x="0" y="40"/>
                  </a:cubicBezTo>
                  <a:lnTo>
                    <a:pt x="40" y="0"/>
                  </a:lnTo>
                  <a:close/>
                </a:path>
              </a:pathLst>
            </a:custGeom>
            <a:solidFill>
              <a:schemeClr val="accent3"/>
            </a:solidFill>
            <a:ln>
              <a:noFill/>
            </a:ln>
            <a:extLst/>
          </p:spPr>
          <p:txBody>
            <a:bodyPr/>
            <a:lstStyle/>
            <a:p>
              <a:pPr eaLnBrk="1" fontAlgn="auto" hangingPunct="1">
                <a:spcBef>
                  <a:spcPts val="0"/>
                </a:spcBef>
                <a:spcAft>
                  <a:spcPts val="0"/>
                </a:spcAft>
                <a:defRPr/>
              </a:pPr>
              <a:endParaRPr lang="en-US">
                <a:latin typeface="+mn-lt"/>
              </a:endParaRPr>
            </a:p>
          </p:txBody>
        </p:sp>
        <p:sp>
          <p:nvSpPr>
            <p:cNvPr id="51" name="Freeform 161"/>
            <p:cNvSpPr>
              <a:spLocks/>
            </p:cNvSpPr>
            <p:nvPr/>
          </p:nvSpPr>
          <p:spPr bwMode="auto">
            <a:xfrm>
              <a:off x="3297866" y="3140740"/>
              <a:ext cx="436315" cy="248977"/>
            </a:xfrm>
            <a:custGeom>
              <a:avLst/>
              <a:gdLst>
                <a:gd name="T0" fmla="*/ 0 w 252"/>
                <a:gd name="T1" fmla="*/ 0 h 144"/>
                <a:gd name="T2" fmla="*/ 755439600 w 252"/>
                <a:gd name="T3" fmla="*/ 310904842 h 144"/>
                <a:gd name="T4" fmla="*/ 635529157 w 252"/>
                <a:gd name="T5" fmla="*/ 430482962 h 144"/>
                <a:gd name="T6" fmla="*/ 0 w 252"/>
                <a:gd name="T7" fmla="*/ 167409368 h 144"/>
                <a:gd name="T8" fmla="*/ 0 w 252"/>
                <a:gd name="T9" fmla="*/ 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44">
                  <a:moveTo>
                    <a:pt x="0" y="0"/>
                  </a:moveTo>
                  <a:cubicBezTo>
                    <a:pt x="91" y="0"/>
                    <a:pt x="182" y="35"/>
                    <a:pt x="252" y="104"/>
                  </a:cubicBezTo>
                  <a:cubicBezTo>
                    <a:pt x="212" y="144"/>
                    <a:pt x="212" y="144"/>
                    <a:pt x="212" y="144"/>
                  </a:cubicBezTo>
                  <a:cubicBezTo>
                    <a:pt x="154" y="85"/>
                    <a:pt x="77" y="56"/>
                    <a:pt x="0" y="56"/>
                  </a:cubicBez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102"/>
            <p:cNvSpPr>
              <a:spLocks noEditPoints="1"/>
            </p:cNvSpPr>
            <p:nvPr/>
          </p:nvSpPr>
          <p:spPr bwMode="auto">
            <a:xfrm>
              <a:off x="2959123" y="3427918"/>
              <a:ext cx="690179" cy="693351"/>
            </a:xfrm>
            <a:custGeom>
              <a:avLst/>
              <a:gdLst>
                <a:gd name="T0" fmla="*/ 150 w 283"/>
                <a:gd name="T1" fmla="*/ 0 h 284"/>
                <a:gd name="T2" fmla="*/ 235 w 283"/>
                <a:gd name="T3" fmla="*/ 36 h 284"/>
                <a:gd name="T4" fmla="*/ 283 w 283"/>
                <a:gd name="T5" fmla="*/ 134 h 284"/>
                <a:gd name="T6" fmla="*/ 283 w 283"/>
                <a:gd name="T7" fmla="*/ 153 h 284"/>
                <a:gd name="T8" fmla="*/ 242 w 283"/>
                <a:gd name="T9" fmla="*/ 242 h 284"/>
                <a:gd name="T10" fmla="*/ 150 w 283"/>
                <a:gd name="T11" fmla="*/ 284 h 284"/>
                <a:gd name="T12" fmla="*/ 122 w 283"/>
                <a:gd name="T13" fmla="*/ 283 h 284"/>
                <a:gd name="T14" fmla="*/ 2 w 283"/>
                <a:gd name="T15" fmla="*/ 167 h 284"/>
                <a:gd name="T16" fmla="*/ 0 w 283"/>
                <a:gd name="T17" fmla="*/ 134 h 284"/>
                <a:gd name="T18" fmla="*/ 2 w 283"/>
                <a:gd name="T19" fmla="*/ 116 h 284"/>
                <a:gd name="T20" fmla="*/ 117 w 283"/>
                <a:gd name="T21" fmla="*/ 3 h 284"/>
                <a:gd name="T22" fmla="*/ 168 w 283"/>
                <a:gd name="T23" fmla="*/ 263 h 284"/>
                <a:gd name="T24" fmla="*/ 140 w 283"/>
                <a:gd name="T25" fmla="*/ 249 h 284"/>
                <a:gd name="T26" fmla="*/ 132 w 283"/>
                <a:gd name="T27" fmla="*/ 233 h 284"/>
                <a:gd name="T28" fmla="*/ 119 w 283"/>
                <a:gd name="T29" fmla="*/ 185 h 284"/>
                <a:gd name="T30" fmla="*/ 92 w 283"/>
                <a:gd name="T31" fmla="*/ 176 h 284"/>
                <a:gd name="T32" fmla="*/ 73 w 283"/>
                <a:gd name="T33" fmla="*/ 119 h 284"/>
                <a:gd name="T34" fmla="*/ 99 w 283"/>
                <a:gd name="T35" fmla="*/ 104 h 284"/>
                <a:gd name="T36" fmla="*/ 132 w 283"/>
                <a:gd name="T37" fmla="*/ 121 h 284"/>
                <a:gd name="T38" fmla="*/ 150 w 283"/>
                <a:gd name="T39" fmla="*/ 127 h 284"/>
                <a:gd name="T40" fmla="*/ 173 w 283"/>
                <a:gd name="T41" fmla="*/ 114 h 284"/>
                <a:gd name="T42" fmla="*/ 177 w 283"/>
                <a:gd name="T43" fmla="*/ 102 h 284"/>
                <a:gd name="T44" fmla="*/ 183 w 283"/>
                <a:gd name="T45" fmla="*/ 92 h 284"/>
                <a:gd name="T46" fmla="*/ 162 w 283"/>
                <a:gd name="T47" fmla="*/ 102 h 284"/>
                <a:gd name="T48" fmla="*/ 155 w 283"/>
                <a:gd name="T49" fmla="*/ 111 h 284"/>
                <a:gd name="T50" fmla="*/ 134 w 283"/>
                <a:gd name="T51" fmla="*/ 91 h 284"/>
                <a:gd name="T52" fmla="*/ 117 w 283"/>
                <a:gd name="T53" fmla="*/ 91 h 284"/>
                <a:gd name="T54" fmla="*/ 98 w 283"/>
                <a:gd name="T55" fmla="*/ 94 h 284"/>
                <a:gd name="T56" fmla="*/ 105 w 283"/>
                <a:gd name="T57" fmla="*/ 86 h 284"/>
                <a:gd name="T58" fmla="*/ 99 w 283"/>
                <a:gd name="T59" fmla="*/ 80 h 284"/>
                <a:gd name="T60" fmla="*/ 122 w 283"/>
                <a:gd name="T61" fmla="*/ 72 h 284"/>
                <a:gd name="T62" fmla="*/ 132 w 283"/>
                <a:gd name="T63" fmla="*/ 68 h 284"/>
                <a:gd name="T64" fmla="*/ 153 w 283"/>
                <a:gd name="T65" fmla="*/ 68 h 284"/>
                <a:gd name="T66" fmla="*/ 150 w 283"/>
                <a:gd name="T67" fmla="*/ 55 h 284"/>
                <a:gd name="T68" fmla="*/ 141 w 283"/>
                <a:gd name="T69" fmla="*/ 58 h 284"/>
                <a:gd name="T70" fmla="*/ 153 w 283"/>
                <a:gd name="T71" fmla="*/ 40 h 284"/>
                <a:gd name="T72" fmla="*/ 177 w 283"/>
                <a:gd name="T73" fmla="*/ 33 h 284"/>
                <a:gd name="T74" fmla="*/ 195 w 283"/>
                <a:gd name="T75" fmla="*/ 33 h 284"/>
                <a:gd name="T76" fmla="*/ 146 w 283"/>
                <a:gd name="T77" fmla="*/ 18 h 284"/>
                <a:gd name="T78" fmla="*/ 67 w 283"/>
                <a:gd name="T79" fmla="*/ 42 h 284"/>
                <a:gd name="T80" fmla="*/ 72 w 283"/>
                <a:gd name="T81" fmla="*/ 52 h 284"/>
                <a:gd name="T82" fmla="*/ 57 w 283"/>
                <a:gd name="T83" fmla="*/ 71 h 284"/>
                <a:gd name="T84" fmla="*/ 33 w 283"/>
                <a:gd name="T85" fmla="*/ 82 h 284"/>
                <a:gd name="T86" fmla="*/ 21 w 283"/>
                <a:gd name="T87" fmla="*/ 126 h 284"/>
                <a:gd name="T88" fmla="*/ 31 w 283"/>
                <a:gd name="T89" fmla="*/ 141 h 284"/>
                <a:gd name="T90" fmla="*/ 19 w 283"/>
                <a:gd name="T91" fmla="*/ 164 h 284"/>
                <a:gd name="T92" fmla="*/ 166 w 283"/>
                <a:gd name="T93" fmla="*/ 264 h 284"/>
                <a:gd name="T94" fmla="*/ 171 w 283"/>
                <a:gd name="T95" fmla="*/ 263 h 284"/>
                <a:gd name="T96" fmla="*/ 255 w 283"/>
                <a:gd name="T97" fmla="*/ 193 h 284"/>
                <a:gd name="T98" fmla="*/ 262 w 283"/>
                <a:gd name="T99" fmla="*/ 169 h 284"/>
                <a:gd name="T100" fmla="*/ 253 w 283"/>
                <a:gd name="T101" fmla="*/ 159 h 284"/>
                <a:gd name="T102" fmla="*/ 235 w 283"/>
                <a:gd name="T103" fmla="*/ 150 h 284"/>
                <a:gd name="T104" fmla="*/ 220 w 283"/>
                <a:gd name="T105" fmla="*/ 148 h 284"/>
                <a:gd name="T106" fmla="*/ 195 w 283"/>
                <a:gd name="T107" fmla="*/ 146 h 284"/>
                <a:gd name="T108" fmla="*/ 186 w 283"/>
                <a:gd name="T109" fmla="*/ 156 h 284"/>
                <a:gd name="T110" fmla="*/ 202 w 283"/>
                <a:gd name="T111" fmla="*/ 160 h 284"/>
                <a:gd name="T112" fmla="*/ 213 w 283"/>
                <a:gd name="T113" fmla="*/ 161 h 284"/>
                <a:gd name="T114" fmla="*/ 189 w 283"/>
                <a:gd name="T115" fmla="*/ 206 h 284"/>
                <a:gd name="T116" fmla="*/ 176 w 283"/>
                <a:gd name="T117" fmla="*/ 25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3" h="284">
                  <a:moveTo>
                    <a:pt x="133" y="0"/>
                  </a:moveTo>
                  <a:cubicBezTo>
                    <a:pt x="139" y="0"/>
                    <a:pt x="144" y="0"/>
                    <a:pt x="150" y="0"/>
                  </a:cubicBezTo>
                  <a:cubicBezTo>
                    <a:pt x="154" y="1"/>
                    <a:pt x="157" y="1"/>
                    <a:pt x="161" y="2"/>
                  </a:cubicBezTo>
                  <a:cubicBezTo>
                    <a:pt x="189" y="6"/>
                    <a:pt x="214" y="17"/>
                    <a:pt x="235" y="36"/>
                  </a:cubicBezTo>
                  <a:cubicBezTo>
                    <a:pt x="260" y="58"/>
                    <a:pt x="275" y="85"/>
                    <a:pt x="281" y="118"/>
                  </a:cubicBezTo>
                  <a:cubicBezTo>
                    <a:pt x="282" y="123"/>
                    <a:pt x="283" y="129"/>
                    <a:pt x="283" y="134"/>
                  </a:cubicBezTo>
                  <a:cubicBezTo>
                    <a:pt x="283" y="139"/>
                    <a:pt x="283" y="145"/>
                    <a:pt x="283" y="151"/>
                  </a:cubicBezTo>
                  <a:cubicBezTo>
                    <a:pt x="283" y="151"/>
                    <a:pt x="283" y="152"/>
                    <a:pt x="283" y="153"/>
                  </a:cubicBezTo>
                  <a:cubicBezTo>
                    <a:pt x="282" y="159"/>
                    <a:pt x="282" y="164"/>
                    <a:pt x="281" y="169"/>
                  </a:cubicBezTo>
                  <a:cubicBezTo>
                    <a:pt x="275" y="197"/>
                    <a:pt x="263" y="221"/>
                    <a:pt x="242" y="242"/>
                  </a:cubicBezTo>
                  <a:cubicBezTo>
                    <a:pt x="221" y="263"/>
                    <a:pt x="196" y="277"/>
                    <a:pt x="166" y="282"/>
                  </a:cubicBezTo>
                  <a:cubicBezTo>
                    <a:pt x="161" y="283"/>
                    <a:pt x="155" y="283"/>
                    <a:pt x="150" y="284"/>
                  </a:cubicBezTo>
                  <a:cubicBezTo>
                    <a:pt x="144" y="284"/>
                    <a:pt x="139" y="284"/>
                    <a:pt x="133" y="284"/>
                  </a:cubicBezTo>
                  <a:cubicBezTo>
                    <a:pt x="129" y="284"/>
                    <a:pt x="126" y="283"/>
                    <a:pt x="122" y="283"/>
                  </a:cubicBezTo>
                  <a:cubicBezTo>
                    <a:pt x="94" y="279"/>
                    <a:pt x="69" y="268"/>
                    <a:pt x="48" y="249"/>
                  </a:cubicBezTo>
                  <a:cubicBezTo>
                    <a:pt x="23" y="227"/>
                    <a:pt x="8" y="199"/>
                    <a:pt x="2" y="167"/>
                  </a:cubicBezTo>
                  <a:cubicBezTo>
                    <a:pt x="1" y="161"/>
                    <a:pt x="0" y="156"/>
                    <a:pt x="0" y="151"/>
                  </a:cubicBezTo>
                  <a:cubicBezTo>
                    <a:pt x="0" y="145"/>
                    <a:pt x="0" y="139"/>
                    <a:pt x="0" y="134"/>
                  </a:cubicBezTo>
                  <a:cubicBezTo>
                    <a:pt x="0" y="133"/>
                    <a:pt x="0" y="132"/>
                    <a:pt x="0" y="131"/>
                  </a:cubicBezTo>
                  <a:cubicBezTo>
                    <a:pt x="1" y="126"/>
                    <a:pt x="1" y="121"/>
                    <a:pt x="2" y="116"/>
                  </a:cubicBezTo>
                  <a:cubicBezTo>
                    <a:pt x="8" y="87"/>
                    <a:pt x="20" y="63"/>
                    <a:pt x="41" y="43"/>
                  </a:cubicBezTo>
                  <a:cubicBezTo>
                    <a:pt x="62" y="21"/>
                    <a:pt x="87" y="8"/>
                    <a:pt x="117" y="3"/>
                  </a:cubicBezTo>
                  <a:cubicBezTo>
                    <a:pt x="122" y="2"/>
                    <a:pt x="128" y="1"/>
                    <a:pt x="133" y="0"/>
                  </a:cubicBezTo>
                  <a:close/>
                  <a:moveTo>
                    <a:pt x="168" y="263"/>
                  </a:moveTo>
                  <a:cubicBezTo>
                    <a:pt x="166" y="262"/>
                    <a:pt x="164" y="263"/>
                    <a:pt x="162" y="262"/>
                  </a:cubicBezTo>
                  <a:cubicBezTo>
                    <a:pt x="153" y="260"/>
                    <a:pt x="147" y="254"/>
                    <a:pt x="140" y="249"/>
                  </a:cubicBezTo>
                  <a:cubicBezTo>
                    <a:pt x="136" y="246"/>
                    <a:pt x="133" y="242"/>
                    <a:pt x="132" y="237"/>
                  </a:cubicBezTo>
                  <a:cubicBezTo>
                    <a:pt x="132" y="236"/>
                    <a:pt x="132" y="235"/>
                    <a:pt x="132" y="233"/>
                  </a:cubicBezTo>
                  <a:cubicBezTo>
                    <a:pt x="130" y="222"/>
                    <a:pt x="128" y="210"/>
                    <a:pt x="126" y="199"/>
                  </a:cubicBezTo>
                  <a:cubicBezTo>
                    <a:pt x="125" y="194"/>
                    <a:pt x="123" y="189"/>
                    <a:pt x="119" y="185"/>
                  </a:cubicBezTo>
                  <a:cubicBezTo>
                    <a:pt x="117" y="181"/>
                    <a:pt x="113" y="179"/>
                    <a:pt x="108" y="179"/>
                  </a:cubicBezTo>
                  <a:cubicBezTo>
                    <a:pt x="103" y="178"/>
                    <a:pt x="97" y="178"/>
                    <a:pt x="92" y="176"/>
                  </a:cubicBezTo>
                  <a:cubicBezTo>
                    <a:pt x="78" y="174"/>
                    <a:pt x="68" y="163"/>
                    <a:pt x="66" y="150"/>
                  </a:cubicBezTo>
                  <a:cubicBezTo>
                    <a:pt x="64" y="139"/>
                    <a:pt x="67" y="129"/>
                    <a:pt x="73" y="119"/>
                  </a:cubicBezTo>
                  <a:cubicBezTo>
                    <a:pt x="79" y="110"/>
                    <a:pt x="89" y="108"/>
                    <a:pt x="99" y="104"/>
                  </a:cubicBezTo>
                  <a:cubicBezTo>
                    <a:pt x="99" y="104"/>
                    <a:pt x="99" y="104"/>
                    <a:pt x="99" y="104"/>
                  </a:cubicBezTo>
                  <a:cubicBezTo>
                    <a:pt x="106" y="103"/>
                    <a:pt x="112" y="106"/>
                    <a:pt x="117" y="110"/>
                  </a:cubicBezTo>
                  <a:cubicBezTo>
                    <a:pt x="122" y="113"/>
                    <a:pt x="127" y="117"/>
                    <a:pt x="132" y="121"/>
                  </a:cubicBezTo>
                  <a:cubicBezTo>
                    <a:pt x="136" y="125"/>
                    <a:pt x="141" y="127"/>
                    <a:pt x="147" y="127"/>
                  </a:cubicBezTo>
                  <a:cubicBezTo>
                    <a:pt x="148" y="128"/>
                    <a:pt x="149" y="127"/>
                    <a:pt x="150" y="127"/>
                  </a:cubicBezTo>
                  <a:cubicBezTo>
                    <a:pt x="153" y="125"/>
                    <a:pt x="156" y="123"/>
                    <a:pt x="159" y="122"/>
                  </a:cubicBezTo>
                  <a:cubicBezTo>
                    <a:pt x="163" y="119"/>
                    <a:pt x="169" y="117"/>
                    <a:pt x="173" y="114"/>
                  </a:cubicBezTo>
                  <a:cubicBezTo>
                    <a:pt x="176" y="113"/>
                    <a:pt x="178" y="111"/>
                    <a:pt x="179" y="109"/>
                  </a:cubicBezTo>
                  <a:cubicBezTo>
                    <a:pt x="174" y="107"/>
                    <a:pt x="173" y="106"/>
                    <a:pt x="177" y="102"/>
                  </a:cubicBezTo>
                  <a:cubicBezTo>
                    <a:pt x="179" y="100"/>
                    <a:pt x="181" y="99"/>
                    <a:pt x="183" y="97"/>
                  </a:cubicBezTo>
                  <a:cubicBezTo>
                    <a:pt x="184" y="95"/>
                    <a:pt x="185" y="93"/>
                    <a:pt x="183" y="92"/>
                  </a:cubicBezTo>
                  <a:cubicBezTo>
                    <a:pt x="181" y="91"/>
                    <a:pt x="179" y="89"/>
                    <a:pt x="177" y="89"/>
                  </a:cubicBezTo>
                  <a:cubicBezTo>
                    <a:pt x="170" y="90"/>
                    <a:pt x="163" y="94"/>
                    <a:pt x="162" y="102"/>
                  </a:cubicBezTo>
                  <a:cubicBezTo>
                    <a:pt x="161" y="105"/>
                    <a:pt x="162" y="108"/>
                    <a:pt x="163" y="111"/>
                  </a:cubicBezTo>
                  <a:cubicBezTo>
                    <a:pt x="160" y="111"/>
                    <a:pt x="158" y="111"/>
                    <a:pt x="155" y="111"/>
                  </a:cubicBezTo>
                  <a:cubicBezTo>
                    <a:pt x="150" y="109"/>
                    <a:pt x="147" y="106"/>
                    <a:pt x="144" y="102"/>
                  </a:cubicBezTo>
                  <a:cubicBezTo>
                    <a:pt x="141" y="98"/>
                    <a:pt x="138" y="95"/>
                    <a:pt x="134" y="91"/>
                  </a:cubicBezTo>
                  <a:cubicBezTo>
                    <a:pt x="130" y="86"/>
                    <a:pt x="124" y="86"/>
                    <a:pt x="119" y="89"/>
                  </a:cubicBezTo>
                  <a:cubicBezTo>
                    <a:pt x="118" y="89"/>
                    <a:pt x="117" y="90"/>
                    <a:pt x="117" y="91"/>
                  </a:cubicBezTo>
                  <a:cubicBezTo>
                    <a:pt x="115" y="99"/>
                    <a:pt x="105" y="103"/>
                    <a:pt x="98" y="98"/>
                  </a:cubicBezTo>
                  <a:cubicBezTo>
                    <a:pt x="96" y="97"/>
                    <a:pt x="96" y="95"/>
                    <a:pt x="98" y="94"/>
                  </a:cubicBezTo>
                  <a:cubicBezTo>
                    <a:pt x="100" y="93"/>
                    <a:pt x="101" y="93"/>
                    <a:pt x="103" y="92"/>
                  </a:cubicBezTo>
                  <a:cubicBezTo>
                    <a:pt x="107" y="91"/>
                    <a:pt x="108" y="90"/>
                    <a:pt x="105" y="86"/>
                  </a:cubicBezTo>
                  <a:cubicBezTo>
                    <a:pt x="104" y="85"/>
                    <a:pt x="102" y="84"/>
                    <a:pt x="101" y="82"/>
                  </a:cubicBezTo>
                  <a:cubicBezTo>
                    <a:pt x="100" y="81"/>
                    <a:pt x="100" y="81"/>
                    <a:pt x="99" y="80"/>
                  </a:cubicBezTo>
                  <a:cubicBezTo>
                    <a:pt x="100" y="80"/>
                    <a:pt x="101" y="80"/>
                    <a:pt x="102" y="80"/>
                  </a:cubicBezTo>
                  <a:cubicBezTo>
                    <a:pt x="109" y="79"/>
                    <a:pt x="116" y="77"/>
                    <a:pt x="122" y="72"/>
                  </a:cubicBezTo>
                  <a:cubicBezTo>
                    <a:pt x="123" y="71"/>
                    <a:pt x="125" y="70"/>
                    <a:pt x="123" y="68"/>
                  </a:cubicBezTo>
                  <a:cubicBezTo>
                    <a:pt x="126" y="66"/>
                    <a:pt x="129" y="66"/>
                    <a:pt x="132" y="68"/>
                  </a:cubicBezTo>
                  <a:cubicBezTo>
                    <a:pt x="134" y="69"/>
                    <a:pt x="137" y="70"/>
                    <a:pt x="139" y="72"/>
                  </a:cubicBezTo>
                  <a:cubicBezTo>
                    <a:pt x="146" y="75"/>
                    <a:pt x="150" y="74"/>
                    <a:pt x="153" y="68"/>
                  </a:cubicBezTo>
                  <a:cubicBezTo>
                    <a:pt x="154" y="66"/>
                    <a:pt x="155" y="64"/>
                    <a:pt x="156" y="63"/>
                  </a:cubicBezTo>
                  <a:cubicBezTo>
                    <a:pt x="157" y="58"/>
                    <a:pt x="155" y="55"/>
                    <a:pt x="150" y="55"/>
                  </a:cubicBezTo>
                  <a:cubicBezTo>
                    <a:pt x="149" y="55"/>
                    <a:pt x="147" y="56"/>
                    <a:pt x="146" y="56"/>
                  </a:cubicBezTo>
                  <a:cubicBezTo>
                    <a:pt x="144" y="57"/>
                    <a:pt x="142" y="58"/>
                    <a:pt x="141" y="58"/>
                  </a:cubicBezTo>
                  <a:cubicBezTo>
                    <a:pt x="139" y="56"/>
                    <a:pt x="140" y="54"/>
                    <a:pt x="141" y="52"/>
                  </a:cubicBezTo>
                  <a:cubicBezTo>
                    <a:pt x="144" y="47"/>
                    <a:pt x="148" y="43"/>
                    <a:pt x="153" y="40"/>
                  </a:cubicBezTo>
                  <a:cubicBezTo>
                    <a:pt x="159" y="36"/>
                    <a:pt x="165" y="32"/>
                    <a:pt x="173" y="31"/>
                  </a:cubicBezTo>
                  <a:cubicBezTo>
                    <a:pt x="174" y="31"/>
                    <a:pt x="176" y="32"/>
                    <a:pt x="177" y="33"/>
                  </a:cubicBezTo>
                  <a:cubicBezTo>
                    <a:pt x="179" y="34"/>
                    <a:pt x="182" y="36"/>
                    <a:pt x="184" y="37"/>
                  </a:cubicBezTo>
                  <a:cubicBezTo>
                    <a:pt x="189" y="38"/>
                    <a:pt x="193" y="37"/>
                    <a:pt x="195" y="33"/>
                  </a:cubicBezTo>
                  <a:cubicBezTo>
                    <a:pt x="195" y="31"/>
                    <a:pt x="195" y="30"/>
                    <a:pt x="193" y="29"/>
                  </a:cubicBezTo>
                  <a:cubicBezTo>
                    <a:pt x="178" y="22"/>
                    <a:pt x="162" y="19"/>
                    <a:pt x="146" y="18"/>
                  </a:cubicBezTo>
                  <a:cubicBezTo>
                    <a:pt x="124" y="18"/>
                    <a:pt x="104" y="22"/>
                    <a:pt x="85" y="32"/>
                  </a:cubicBezTo>
                  <a:cubicBezTo>
                    <a:pt x="79" y="35"/>
                    <a:pt x="73" y="39"/>
                    <a:pt x="67" y="42"/>
                  </a:cubicBezTo>
                  <a:cubicBezTo>
                    <a:pt x="69" y="43"/>
                    <a:pt x="70" y="44"/>
                    <a:pt x="71" y="45"/>
                  </a:cubicBezTo>
                  <a:cubicBezTo>
                    <a:pt x="74" y="47"/>
                    <a:pt x="74" y="49"/>
                    <a:pt x="72" y="52"/>
                  </a:cubicBezTo>
                  <a:cubicBezTo>
                    <a:pt x="71" y="52"/>
                    <a:pt x="71" y="53"/>
                    <a:pt x="70" y="54"/>
                  </a:cubicBezTo>
                  <a:cubicBezTo>
                    <a:pt x="67" y="61"/>
                    <a:pt x="63" y="67"/>
                    <a:pt x="57" y="71"/>
                  </a:cubicBezTo>
                  <a:cubicBezTo>
                    <a:pt x="51" y="77"/>
                    <a:pt x="44" y="81"/>
                    <a:pt x="36" y="80"/>
                  </a:cubicBezTo>
                  <a:cubicBezTo>
                    <a:pt x="35" y="80"/>
                    <a:pt x="34" y="81"/>
                    <a:pt x="33" y="82"/>
                  </a:cubicBezTo>
                  <a:cubicBezTo>
                    <a:pt x="26" y="94"/>
                    <a:pt x="22" y="108"/>
                    <a:pt x="19" y="122"/>
                  </a:cubicBezTo>
                  <a:cubicBezTo>
                    <a:pt x="19" y="124"/>
                    <a:pt x="19" y="125"/>
                    <a:pt x="21" y="126"/>
                  </a:cubicBezTo>
                  <a:cubicBezTo>
                    <a:pt x="26" y="127"/>
                    <a:pt x="30" y="130"/>
                    <a:pt x="32" y="134"/>
                  </a:cubicBezTo>
                  <a:cubicBezTo>
                    <a:pt x="33" y="137"/>
                    <a:pt x="33" y="139"/>
                    <a:pt x="31" y="141"/>
                  </a:cubicBezTo>
                  <a:cubicBezTo>
                    <a:pt x="25" y="146"/>
                    <a:pt x="21" y="154"/>
                    <a:pt x="19" y="162"/>
                  </a:cubicBezTo>
                  <a:cubicBezTo>
                    <a:pt x="19" y="162"/>
                    <a:pt x="19" y="163"/>
                    <a:pt x="19" y="164"/>
                  </a:cubicBezTo>
                  <a:cubicBezTo>
                    <a:pt x="23" y="185"/>
                    <a:pt x="31" y="204"/>
                    <a:pt x="45" y="220"/>
                  </a:cubicBezTo>
                  <a:cubicBezTo>
                    <a:pt x="77" y="258"/>
                    <a:pt x="117" y="272"/>
                    <a:pt x="166" y="264"/>
                  </a:cubicBezTo>
                  <a:cubicBezTo>
                    <a:pt x="167" y="264"/>
                    <a:pt x="167" y="263"/>
                    <a:pt x="168" y="263"/>
                  </a:cubicBezTo>
                  <a:cubicBezTo>
                    <a:pt x="169" y="263"/>
                    <a:pt x="170" y="263"/>
                    <a:pt x="171" y="263"/>
                  </a:cubicBezTo>
                  <a:cubicBezTo>
                    <a:pt x="174" y="262"/>
                    <a:pt x="176" y="261"/>
                    <a:pt x="179" y="261"/>
                  </a:cubicBezTo>
                  <a:cubicBezTo>
                    <a:pt x="214" y="249"/>
                    <a:pt x="239" y="226"/>
                    <a:pt x="255" y="193"/>
                  </a:cubicBezTo>
                  <a:cubicBezTo>
                    <a:pt x="258" y="185"/>
                    <a:pt x="261" y="177"/>
                    <a:pt x="263" y="168"/>
                  </a:cubicBezTo>
                  <a:cubicBezTo>
                    <a:pt x="262" y="168"/>
                    <a:pt x="262" y="168"/>
                    <a:pt x="262" y="169"/>
                  </a:cubicBezTo>
                  <a:cubicBezTo>
                    <a:pt x="258" y="172"/>
                    <a:pt x="256" y="172"/>
                    <a:pt x="255" y="167"/>
                  </a:cubicBezTo>
                  <a:cubicBezTo>
                    <a:pt x="254" y="164"/>
                    <a:pt x="254" y="162"/>
                    <a:pt x="253" y="159"/>
                  </a:cubicBezTo>
                  <a:cubicBezTo>
                    <a:pt x="252" y="153"/>
                    <a:pt x="249" y="151"/>
                    <a:pt x="243" y="151"/>
                  </a:cubicBezTo>
                  <a:cubicBezTo>
                    <a:pt x="240" y="150"/>
                    <a:pt x="238" y="151"/>
                    <a:pt x="235" y="150"/>
                  </a:cubicBezTo>
                  <a:cubicBezTo>
                    <a:pt x="231" y="150"/>
                    <a:pt x="227" y="149"/>
                    <a:pt x="222" y="148"/>
                  </a:cubicBezTo>
                  <a:cubicBezTo>
                    <a:pt x="222" y="148"/>
                    <a:pt x="221" y="148"/>
                    <a:pt x="220" y="148"/>
                  </a:cubicBezTo>
                  <a:cubicBezTo>
                    <a:pt x="216" y="150"/>
                    <a:pt x="212" y="150"/>
                    <a:pt x="208" y="149"/>
                  </a:cubicBezTo>
                  <a:cubicBezTo>
                    <a:pt x="204" y="148"/>
                    <a:pt x="199" y="147"/>
                    <a:pt x="195" y="146"/>
                  </a:cubicBezTo>
                  <a:cubicBezTo>
                    <a:pt x="188" y="145"/>
                    <a:pt x="186" y="148"/>
                    <a:pt x="186" y="154"/>
                  </a:cubicBezTo>
                  <a:cubicBezTo>
                    <a:pt x="186" y="155"/>
                    <a:pt x="186" y="156"/>
                    <a:pt x="186" y="156"/>
                  </a:cubicBezTo>
                  <a:cubicBezTo>
                    <a:pt x="187" y="161"/>
                    <a:pt x="189" y="163"/>
                    <a:pt x="193" y="162"/>
                  </a:cubicBezTo>
                  <a:cubicBezTo>
                    <a:pt x="196" y="162"/>
                    <a:pt x="199" y="161"/>
                    <a:pt x="202" y="160"/>
                  </a:cubicBezTo>
                  <a:cubicBezTo>
                    <a:pt x="205" y="160"/>
                    <a:pt x="208" y="158"/>
                    <a:pt x="210" y="158"/>
                  </a:cubicBezTo>
                  <a:cubicBezTo>
                    <a:pt x="213" y="157"/>
                    <a:pt x="214" y="158"/>
                    <a:pt x="213" y="161"/>
                  </a:cubicBezTo>
                  <a:cubicBezTo>
                    <a:pt x="213" y="163"/>
                    <a:pt x="212" y="165"/>
                    <a:pt x="211" y="166"/>
                  </a:cubicBezTo>
                  <a:cubicBezTo>
                    <a:pt x="203" y="180"/>
                    <a:pt x="196" y="193"/>
                    <a:pt x="189" y="206"/>
                  </a:cubicBezTo>
                  <a:cubicBezTo>
                    <a:pt x="183" y="216"/>
                    <a:pt x="179" y="226"/>
                    <a:pt x="177" y="237"/>
                  </a:cubicBezTo>
                  <a:cubicBezTo>
                    <a:pt x="176" y="242"/>
                    <a:pt x="176" y="247"/>
                    <a:pt x="176" y="252"/>
                  </a:cubicBezTo>
                  <a:cubicBezTo>
                    <a:pt x="176" y="258"/>
                    <a:pt x="173" y="262"/>
                    <a:pt x="168" y="263"/>
                  </a:cubicBezTo>
                  <a:close/>
                </a:path>
              </a:pathLst>
            </a:custGeom>
            <a:solidFill>
              <a:schemeClr val="bg1">
                <a:lumMod val="95000"/>
              </a:schemeClr>
            </a:solidFill>
            <a:ln>
              <a:noFill/>
            </a:ln>
            <a:extLst/>
          </p:spPr>
          <p:txBody>
            <a:bodyPr/>
            <a:lstStyle/>
            <a:p>
              <a:pPr eaLnBrk="1" fontAlgn="auto" hangingPunct="1">
                <a:spcBef>
                  <a:spcPts val="0"/>
                </a:spcBef>
                <a:spcAft>
                  <a:spcPts val="0"/>
                </a:spcAft>
                <a:defRPr/>
              </a:pPr>
              <a:endParaRPr lang="en-US">
                <a:latin typeface="+mn-lt"/>
              </a:endParaRPr>
            </a:p>
          </p:txBody>
        </p:sp>
      </p:grpSp>
      <p:sp>
        <p:nvSpPr>
          <p:cNvPr id="2" name="Striped Right Arrow 1"/>
          <p:cNvSpPr/>
          <p:nvPr/>
        </p:nvSpPr>
        <p:spPr>
          <a:xfrm>
            <a:off x="5839875" y="3122657"/>
            <a:ext cx="1468192" cy="98107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6"/>
          <p:cNvSpPr>
            <a:spLocks noEditPoints="1"/>
          </p:cNvSpPr>
          <p:nvPr/>
        </p:nvSpPr>
        <p:spPr bwMode="auto">
          <a:xfrm rot="5400000">
            <a:off x="6810827" y="2699527"/>
            <a:ext cx="3908425" cy="2075432"/>
          </a:xfrm>
          <a:custGeom>
            <a:avLst/>
            <a:gdLst>
              <a:gd name="T0" fmla="*/ 2147483646 w 806"/>
              <a:gd name="T1" fmla="*/ 0 h 457"/>
              <a:gd name="T2" fmla="*/ 0 w 806"/>
              <a:gd name="T3" fmla="*/ 2147483646 h 457"/>
              <a:gd name="T4" fmla="*/ 2147483646 w 806"/>
              <a:gd name="T5" fmla="*/ 2147483646 h 457"/>
              <a:gd name="T6" fmla="*/ 2147483646 w 806"/>
              <a:gd name="T7" fmla="*/ 2147483646 h 457"/>
              <a:gd name="T8" fmla="*/ 2147483646 w 806"/>
              <a:gd name="T9" fmla="*/ 2147483646 h 457"/>
              <a:gd name="T10" fmla="*/ 2147483646 w 806"/>
              <a:gd name="T11" fmla="*/ 2147483646 h 457"/>
              <a:gd name="T12" fmla="*/ 2147483646 w 806"/>
              <a:gd name="T13" fmla="*/ 2147483646 h 457"/>
              <a:gd name="T14" fmla="*/ 2147483646 w 806"/>
              <a:gd name="T15" fmla="*/ 2147483646 h 457"/>
              <a:gd name="T16" fmla="*/ 2147483646 w 806"/>
              <a:gd name="T17" fmla="*/ 2147483646 h 457"/>
              <a:gd name="T18" fmla="*/ 2147483646 w 806"/>
              <a:gd name="T19" fmla="*/ 1384446050 h 457"/>
              <a:gd name="T20" fmla="*/ 2147483646 w 806"/>
              <a:gd name="T21" fmla="*/ 1412699361 h 457"/>
              <a:gd name="T22" fmla="*/ 2147483646 w 806"/>
              <a:gd name="T23" fmla="*/ 1412699361 h 457"/>
              <a:gd name="T24" fmla="*/ 2147483646 w 806"/>
              <a:gd name="T25" fmla="*/ 678094490 h 457"/>
              <a:gd name="T26" fmla="*/ 2147483646 w 806"/>
              <a:gd name="T27" fmla="*/ 678094490 h 457"/>
              <a:gd name="T28" fmla="*/ 2147483646 w 806"/>
              <a:gd name="T29" fmla="*/ 0 h 457"/>
              <a:gd name="T30" fmla="*/ 2147483646 w 806"/>
              <a:gd name="T31" fmla="*/ 1723493295 h 457"/>
              <a:gd name="T32" fmla="*/ 2147483646 w 806"/>
              <a:gd name="T33" fmla="*/ 2147483646 h 457"/>
              <a:gd name="T34" fmla="*/ 2147483646 w 806"/>
              <a:gd name="T35" fmla="*/ 2147483646 h 457"/>
              <a:gd name="T36" fmla="*/ 2147483646 w 806"/>
              <a:gd name="T37" fmla="*/ 2147483646 h 457"/>
              <a:gd name="T38" fmla="*/ 2147483646 w 806"/>
              <a:gd name="T39" fmla="*/ 1723493295 h 4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6" h="457">
                <a:moveTo>
                  <a:pt x="229" y="0"/>
                </a:moveTo>
                <a:cubicBezTo>
                  <a:pt x="103" y="0"/>
                  <a:pt x="0" y="102"/>
                  <a:pt x="0" y="229"/>
                </a:cubicBezTo>
                <a:cubicBezTo>
                  <a:pt x="0" y="355"/>
                  <a:pt x="103" y="457"/>
                  <a:pt x="229" y="457"/>
                </a:cubicBezTo>
                <a:cubicBezTo>
                  <a:pt x="281" y="457"/>
                  <a:pt x="330" y="439"/>
                  <a:pt x="368" y="409"/>
                </a:cubicBezTo>
                <a:cubicBezTo>
                  <a:pt x="368" y="409"/>
                  <a:pt x="368" y="409"/>
                  <a:pt x="368" y="409"/>
                </a:cubicBezTo>
                <a:cubicBezTo>
                  <a:pt x="456" y="344"/>
                  <a:pt x="574" y="349"/>
                  <a:pt x="653" y="358"/>
                </a:cubicBezTo>
                <a:cubicBezTo>
                  <a:pt x="653" y="357"/>
                  <a:pt x="653" y="357"/>
                  <a:pt x="653" y="357"/>
                </a:cubicBezTo>
                <a:cubicBezTo>
                  <a:pt x="660" y="359"/>
                  <a:pt x="668" y="359"/>
                  <a:pt x="675" y="359"/>
                </a:cubicBezTo>
                <a:cubicBezTo>
                  <a:pt x="747" y="359"/>
                  <a:pt x="806" y="301"/>
                  <a:pt x="806" y="229"/>
                </a:cubicBezTo>
                <a:cubicBezTo>
                  <a:pt x="806" y="156"/>
                  <a:pt x="747" y="98"/>
                  <a:pt x="675" y="98"/>
                </a:cubicBezTo>
                <a:cubicBezTo>
                  <a:pt x="668" y="98"/>
                  <a:pt x="660" y="99"/>
                  <a:pt x="653" y="100"/>
                </a:cubicBezTo>
                <a:cubicBezTo>
                  <a:pt x="653" y="100"/>
                  <a:pt x="653" y="100"/>
                  <a:pt x="653" y="100"/>
                </a:cubicBezTo>
                <a:cubicBezTo>
                  <a:pt x="574" y="108"/>
                  <a:pt x="456" y="113"/>
                  <a:pt x="368" y="48"/>
                </a:cubicBezTo>
                <a:cubicBezTo>
                  <a:pt x="368" y="48"/>
                  <a:pt x="368" y="48"/>
                  <a:pt x="368" y="48"/>
                </a:cubicBezTo>
                <a:cubicBezTo>
                  <a:pt x="330" y="18"/>
                  <a:pt x="281" y="0"/>
                  <a:pt x="229" y="0"/>
                </a:cubicBezTo>
                <a:close/>
                <a:moveTo>
                  <a:pt x="675" y="122"/>
                </a:moveTo>
                <a:cubicBezTo>
                  <a:pt x="734" y="122"/>
                  <a:pt x="781" y="170"/>
                  <a:pt x="781" y="229"/>
                </a:cubicBezTo>
                <a:cubicBezTo>
                  <a:pt x="781" y="287"/>
                  <a:pt x="734" y="335"/>
                  <a:pt x="675" y="335"/>
                </a:cubicBezTo>
                <a:cubicBezTo>
                  <a:pt x="616" y="335"/>
                  <a:pt x="568" y="287"/>
                  <a:pt x="568" y="229"/>
                </a:cubicBezTo>
                <a:cubicBezTo>
                  <a:pt x="568" y="170"/>
                  <a:pt x="616" y="122"/>
                  <a:pt x="675" y="122"/>
                </a:cubicBezTo>
                <a:close/>
              </a:path>
            </a:pathLst>
          </a:custGeom>
          <a:ln/>
        </p:spPr>
        <p:style>
          <a:lnRef idx="1">
            <a:schemeClr val="accent1"/>
          </a:lnRef>
          <a:fillRef idx="2">
            <a:schemeClr val="accent1"/>
          </a:fillRef>
          <a:effectRef idx="1">
            <a:schemeClr val="accent1"/>
          </a:effectRef>
          <a:fontRef idx="minor">
            <a:schemeClr val="dk1"/>
          </a:fontRef>
        </p:style>
        <p:txBody>
          <a:bodyPr/>
          <a:lstStyle/>
          <a:p>
            <a:endParaRPr lang="en-US"/>
          </a:p>
        </p:txBody>
      </p:sp>
      <p:pic>
        <p:nvPicPr>
          <p:cNvPr id="1026" name="Picture 2" descr="Kết quả hình ảnh cho Q and A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403" y="4638447"/>
            <a:ext cx="871339" cy="8713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ết quả hình ảnh cho Q and 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413" y="2029942"/>
            <a:ext cx="1583252" cy="158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3108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par>
                          <p:cTn id="51" fill="hold">
                            <p:stCondLst>
                              <p:cond delay="3500"/>
                            </p:stCondLst>
                            <p:childTnLst>
                              <p:par>
                                <p:cTn id="52" presetID="22" presetClass="entr" presetSubtype="4"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down)">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par>
                          <p:cTn id="58" fill="hold">
                            <p:stCondLst>
                              <p:cond delay="4000"/>
                            </p:stCondLst>
                            <p:childTnLst>
                              <p:par>
                                <p:cTn id="59" presetID="22" presetClass="entr" presetSubtype="4"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down)">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par>
                          <p:cTn id="65" fill="hold">
                            <p:stCondLst>
                              <p:cond delay="4500"/>
                            </p:stCondLst>
                            <p:childTnLst>
                              <p:par>
                                <p:cTn id="66" presetID="10" presetClass="entr" presetSubtype="0" fill="hold"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par>
                          <p:cTn id="69" fill="hold">
                            <p:stCondLst>
                              <p:cond delay="5000"/>
                            </p:stCondLst>
                            <p:childTnLst>
                              <p:par>
                                <p:cTn id="70" presetID="42"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1000"/>
                                        <p:tgtEl>
                                          <p:spTgt spid="2"/>
                                        </p:tgtEl>
                                      </p:cBhvr>
                                    </p:animEffect>
                                    <p:anim calcmode="lin" valueType="num">
                                      <p:cBhvr>
                                        <p:cTn id="73" dur="1000" fill="hold"/>
                                        <p:tgtEl>
                                          <p:spTgt spid="2"/>
                                        </p:tgtEl>
                                        <p:attrNameLst>
                                          <p:attrName>ppt_x</p:attrName>
                                        </p:attrNameLst>
                                      </p:cBhvr>
                                      <p:tavLst>
                                        <p:tav tm="0">
                                          <p:val>
                                            <p:strVal val="#ppt_x"/>
                                          </p:val>
                                        </p:tav>
                                        <p:tav tm="100000">
                                          <p:val>
                                            <p:strVal val="#ppt_x"/>
                                          </p:val>
                                        </p:tav>
                                      </p:tavLst>
                                    </p:anim>
                                    <p:anim calcmode="lin" valueType="num">
                                      <p:cBhvr>
                                        <p:cTn id="74" dur="1000" fill="hold"/>
                                        <p:tgtEl>
                                          <p:spTgt spid="2"/>
                                        </p:tgtEl>
                                        <p:attrNameLst>
                                          <p:attrName>ppt_y</p:attrName>
                                        </p:attrNameLst>
                                      </p:cBhvr>
                                      <p:tavLst>
                                        <p:tav tm="0">
                                          <p:val>
                                            <p:strVal val="#ppt_y+.1"/>
                                          </p:val>
                                        </p:tav>
                                        <p:tav tm="100000">
                                          <p:val>
                                            <p:strVal val="#ppt_y"/>
                                          </p:val>
                                        </p:tav>
                                      </p:tavLst>
                                    </p:anim>
                                  </p:childTnLst>
                                </p:cTn>
                              </p:par>
                            </p:childTnLst>
                          </p:cTn>
                        </p:par>
                        <p:par>
                          <p:cTn id="75" fill="hold">
                            <p:stCondLst>
                              <p:cond delay="6000"/>
                            </p:stCondLst>
                            <p:childTnLst>
                              <p:par>
                                <p:cTn id="76" presetID="45" presetClass="entr" presetSubtype="0" fill="hold" grpId="0" nodeType="after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fade">
                                      <p:cBhvr>
                                        <p:cTn id="78" dur="500"/>
                                        <p:tgtEl>
                                          <p:spTgt spid="54"/>
                                        </p:tgtEl>
                                      </p:cBhvr>
                                    </p:animEffect>
                                    <p:anim calcmode="lin" valueType="num">
                                      <p:cBhvr>
                                        <p:cTn id="79" dur="500" fill="hold"/>
                                        <p:tgtEl>
                                          <p:spTgt spid="54"/>
                                        </p:tgtEl>
                                        <p:attrNameLst>
                                          <p:attrName>ppt_w</p:attrName>
                                        </p:attrNameLst>
                                      </p:cBhvr>
                                      <p:tavLst>
                                        <p:tav tm="0" fmla="#ppt_w*sin(2.5*pi*$)">
                                          <p:val>
                                            <p:fltVal val="0"/>
                                          </p:val>
                                        </p:tav>
                                        <p:tav tm="100000">
                                          <p:val>
                                            <p:fltVal val="1"/>
                                          </p:val>
                                        </p:tav>
                                      </p:tavLst>
                                    </p:anim>
                                    <p:anim calcmode="lin" valueType="num">
                                      <p:cBhvr>
                                        <p:cTn id="80" dur="500" fill="hold"/>
                                        <p:tgtEl>
                                          <p:spTgt spid="54"/>
                                        </p:tgtEl>
                                        <p:attrNameLst>
                                          <p:attrName>ppt_h</p:attrName>
                                        </p:attrNameLst>
                                      </p:cBhvr>
                                      <p:tavLst>
                                        <p:tav tm="0">
                                          <p:val>
                                            <p:strVal val="#ppt_h"/>
                                          </p:val>
                                        </p:tav>
                                        <p:tav tm="100000">
                                          <p:val>
                                            <p:strVal val="#ppt_h"/>
                                          </p:val>
                                        </p:tav>
                                      </p:tavLst>
                                    </p:anim>
                                  </p:childTnLst>
                                </p:cTn>
                              </p:par>
                              <p:par>
                                <p:cTn id="81" presetID="45" presetClass="entr" presetSubtype="0" fill="hold" nodeType="withEffect">
                                  <p:stCondLst>
                                    <p:cond delay="0"/>
                                  </p:stCondLst>
                                  <p:childTnLst>
                                    <p:set>
                                      <p:cBhvr>
                                        <p:cTn id="82" dur="1" fill="hold">
                                          <p:stCondLst>
                                            <p:cond delay="0"/>
                                          </p:stCondLst>
                                        </p:cTn>
                                        <p:tgtEl>
                                          <p:spTgt spid="1032"/>
                                        </p:tgtEl>
                                        <p:attrNameLst>
                                          <p:attrName>style.visibility</p:attrName>
                                        </p:attrNameLst>
                                      </p:cBhvr>
                                      <p:to>
                                        <p:strVal val="visible"/>
                                      </p:to>
                                    </p:set>
                                    <p:animEffect transition="in" filter="fade">
                                      <p:cBhvr>
                                        <p:cTn id="83" dur="500"/>
                                        <p:tgtEl>
                                          <p:spTgt spid="1032"/>
                                        </p:tgtEl>
                                      </p:cBhvr>
                                    </p:animEffect>
                                    <p:anim calcmode="lin" valueType="num">
                                      <p:cBhvr>
                                        <p:cTn id="84" dur="500" fill="hold"/>
                                        <p:tgtEl>
                                          <p:spTgt spid="1032"/>
                                        </p:tgtEl>
                                        <p:attrNameLst>
                                          <p:attrName>ppt_w</p:attrName>
                                        </p:attrNameLst>
                                      </p:cBhvr>
                                      <p:tavLst>
                                        <p:tav tm="0" fmla="#ppt_w*sin(2.5*pi*$)">
                                          <p:val>
                                            <p:fltVal val="0"/>
                                          </p:val>
                                        </p:tav>
                                        <p:tav tm="100000">
                                          <p:val>
                                            <p:fltVal val="1"/>
                                          </p:val>
                                        </p:tav>
                                      </p:tavLst>
                                    </p:anim>
                                    <p:anim calcmode="lin" valueType="num">
                                      <p:cBhvr>
                                        <p:cTn id="85" dur="500" fill="hold"/>
                                        <p:tgtEl>
                                          <p:spTgt spid="1032"/>
                                        </p:tgtEl>
                                        <p:attrNameLst>
                                          <p:attrName>ppt_h</p:attrName>
                                        </p:attrNameLst>
                                      </p:cBhvr>
                                      <p:tavLst>
                                        <p:tav tm="0">
                                          <p:val>
                                            <p:strVal val="#ppt_h"/>
                                          </p:val>
                                        </p:tav>
                                        <p:tav tm="100000">
                                          <p:val>
                                            <p:strVal val="#ppt_h"/>
                                          </p:val>
                                        </p:tav>
                                      </p:tavLst>
                                    </p:anim>
                                  </p:childTnLst>
                                </p:cTn>
                              </p:par>
                              <p:par>
                                <p:cTn id="86" presetID="45" presetClass="entr" presetSubtype="0" fill="hold" nodeType="withEffect">
                                  <p:stCondLst>
                                    <p:cond delay="0"/>
                                  </p:stCondLst>
                                  <p:childTnLst>
                                    <p:set>
                                      <p:cBhvr>
                                        <p:cTn id="87" dur="1" fill="hold">
                                          <p:stCondLst>
                                            <p:cond delay="0"/>
                                          </p:stCondLst>
                                        </p:cTn>
                                        <p:tgtEl>
                                          <p:spTgt spid="1026"/>
                                        </p:tgtEl>
                                        <p:attrNameLst>
                                          <p:attrName>style.visibility</p:attrName>
                                        </p:attrNameLst>
                                      </p:cBhvr>
                                      <p:to>
                                        <p:strVal val="visible"/>
                                      </p:to>
                                    </p:set>
                                    <p:animEffect transition="in" filter="fade">
                                      <p:cBhvr>
                                        <p:cTn id="88" dur="500"/>
                                        <p:tgtEl>
                                          <p:spTgt spid="1026"/>
                                        </p:tgtEl>
                                      </p:cBhvr>
                                    </p:animEffect>
                                    <p:anim calcmode="lin" valueType="num">
                                      <p:cBhvr>
                                        <p:cTn id="89" dur="500" fill="hold"/>
                                        <p:tgtEl>
                                          <p:spTgt spid="1026"/>
                                        </p:tgtEl>
                                        <p:attrNameLst>
                                          <p:attrName>ppt_w</p:attrName>
                                        </p:attrNameLst>
                                      </p:cBhvr>
                                      <p:tavLst>
                                        <p:tav tm="0" fmla="#ppt_w*sin(2.5*pi*$)">
                                          <p:val>
                                            <p:fltVal val="0"/>
                                          </p:val>
                                        </p:tav>
                                        <p:tav tm="100000">
                                          <p:val>
                                            <p:fltVal val="1"/>
                                          </p:val>
                                        </p:tav>
                                      </p:tavLst>
                                    </p:anim>
                                    <p:anim calcmode="lin" valueType="num">
                                      <p:cBhvr>
                                        <p:cTn id="90" dur="500" fill="hold"/>
                                        <p:tgtEl>
                                          <p:spTgt spid="10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2" grpId="0" animBg="1"/>
      <p:bldP spid="5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Tree>
    <p:extLst>
      <p:ext uri="{BB962C8B-B14F-4D97-AF65-F5344CB8AC3E}">
        <p14:creationId xmlns:p14="http://schemas.microsoft.com/office/powerpoint/2010/main" val="2618016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5"/>
          <p:cNvSpPr txBox="1">
            <a:spLocks/>
          </p:cNvSpPr>
          <p:nvPr/>
        </p:nvSpPr>
        <p:spPr bwMode="auto">
          <a:xfrm>
            <a:off x="5461000" y="2282825"/>
            <a:ext cx="398621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3200" b="1">
                <a:solidFill>
                  <a:schemeClr val="bg1"/>
                </a:solidFill>
                <a:latin typeface="Roboto" pitchFamily="2" charset="0"/>
                <a:ea typeface="Roboto" pitchFamily="2" charset="0"/>
                <a:cs typeface="Roboto" pitchFamily="2" charset="0"/>
              </a:rPr>
              <a:t>Thanks for coming!</a:t>
            </a:r>
            <a:endParaRPr lang="en-US" altLang="en-US">
              <a:solidFill>
                <a:schemeClr val="bg1"/>
              </a:solidFill>
              <a:latin typeface="Roboto" pitchFamily="2" charset="0"/>
              <a:ea typeface="Roboto" pitchFamily="2" charset="0"/>
              <a:cs typeface="Roboto" pitchFamily="2" charset="0"/>
            </a:endParaRPr>
          </a:p>
        </p:txBody>
      </p:sp>
      <p:grpSp>
        <p:nvGrpSpPr>
          <p:cNvPr id="309" name="Group 308"/>
          <p:cNvGrpSpPr>
            <a:grpSpLocks/>
          </p:cNvGrpSpPr>
          <p:nvPr/>
        </p:nvGrpSpPr>
        <p:grpSpPr bwMode="auto">
          <a:xfrm>
            <a:off x="1871663" y="1357313"/>
            <a:ext cx="2486025" cy="3824287"/>
            <a:chOff x="1436687" y="1311276"/>
            <a:chExt cx="2486026" cy="3824286"/>
          </a:xfrm>
        </p:grpSpPr>
        <p:sp>
          <p:nvSpPr>
            <p:cNvPr id="155658" name="Freeform 5"/>
            <p:cNvSpPr>
              <a:spLocks/>
            </p:cNvSpPr>
            <p:nvPr/>
          </p:nvSpPr>
          <p:spPr bwMode="auto">
            <a:xfrm>
              <a:off x="2012950" y="3908425"/>
              <a:ext cx="631825" cy="536575"/>
            </a:xfrm>
            <a:custGeom>
              <a:avLst/>
              <a:gdLst>
                <a:gd name="T0" fmla="*/ 0 w 220"/>
                <a:gd name="T1" fmla="*/ 139968602 h 187"/>
                <a:gd name="T2" fmla="*/ 1608359360 w 220"/>
                <a:gd name="T3" fmla="*/ 0 h 187"/>
                <a:gd name="T4" fmla="*/ 1674341994 w 220"/>
                <a:gd name="T5" fmla="*/ 57634468 h 187"/>
                <a:gd name="T6" fmla="*/ 1798061945 w 220"/>
                <a:gd name="T7" fmla="*/ 1300873004 h 187"/>
                <a:gd name="T8" fmla="*/ 1740327499 w 220"/>
                <a:gd name="T9" fmla="*/ 1391439403 h 187"/>
                <a:gd name="T10" fmla="*/ 0 w 220"/>
                <a:gd name="T11" fmla="*/ 1539640271 h 187"/>
                <a:gd name="T12" fmla="*/ 0 w 220"/>
                <a:gd name="T13" fmla="*/ 139968602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187">
                  <a:moveTo>
                    <a:pt x="0" y="17"/>
                  </a:moveTo>
                  <a:cubicBezTo>
                    <a:pt x="195" y="0"/>
                    <a:pt x="195" y="0"/>
                    <a:pt x="195" y="0"/>
                  </a:cubicBezTo>
                  <a:cubicBezTo>
                    <a:pt x="195" y="0"/>
                    <a:pt x="203" y="0"/>
                    <a:pt x="203" y="7"/>
                  </a:cubicBezTo>
                  <a:cubicBezTo>
                    <a:pt x="203" y="14"/>
                    <a:pt x="218" y="158"/>
                    <a:pt x="218" y="158"/>
                  </a:cubicBezTo>
                  <a:cubicBezTo>
                    <a:pt x="218" y="158"/>
                    <a:pt x="220" y="167"/>
                    <a:pt x="211" y="169"/>
                  </a:cubicBezTo>
                  <a:cubicBezTo>
                    <a:pt x="203" y="170"/>
                    <a:pt x="0" y="187"/>
                    <a:pt x="0" y="187"/>
                  </a:cubicBezTo>
                  <a:cubicBezTo>
                    <a:pt x="0" y="17"/>
                    <a:pt x="0" y="17"/>
                    <a:pt x="0" y="17"/>
                  </a:cubicBezTo>
                </a:path>
              </a:pathLst>
            </a:custGeom>
            <a:solidFill>
              <a:srgbClr val="4C29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59" name="Freeform 6"/>
            <p:cNvSpPr>
              <a:spLocks/>
            </p:cNvSpPr>
            <p:nvPr/>
          </p:nvSpPr>
          <p:spPr bwMode="auto">
            <a:xfrm>
              <a:off x="3557587" y="1963737"/>
              <a:ext cx="71438" cy="258762"/>
            </a:xfrm>
            <a:custGeom>
              <a:avLst/>
              <a:gdLst>
                <a:gd name="T0" fmla="*/ 204135514 w 25"/>
                <a:gd name="T1" fmla="*/ 0 h 90"/>
                <a:gd name="T2" fmla="*/ 0 w 25"/>
                <a:gd name="T3" fmla="*/ 743975252 h 90"/>
                <a:gd name="T4" fmla="*/ 0 w 25"/>
                <a:gd name="T5" fmla="*/ 66130942 h 90"/>
                <a:gd name="T6" fmla="*/ 204135514 w 25"/>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90">
                  <a:moveTo>
                    <a:pt x="25" y="0"/>
                  </a:moveTo>
                  <a:cubicBezTo>
                    <a:pt x="25" y="0"/>
                    <a:pt x="17" y="80"/>
                    <a:pt x="0" y="90"/>
                  </a:cubicBezTo>
                  <a:cubicBezTo>
                    <a:pt x="0" y="8"/>
                    <a:pt x="0" y="8"/>
                    <a:pt x="0" y="8"/>
                  </a:cubicBezTo>
                  <a:lnTo>
                    <a:pt x="25" y="0"/>
                  </a:lnTo>
                  <a:close/>
                </a:path>
              </a:pathLst>
            </a:custGeom>
            <a:solidFill>
              <a:srgbClr val="594E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0" name="Freeform 7"/>
            <p:cNvSpPr>
              <a:spLocks/>
            </p:cNvSpPr>
            <p:nvPr/>
          </p:nvSpPr>
          <p:spPr bwMode="auto">
            <a:xfrm>
              <a:off x="3551237" y="1954212"/>
              <a:ext cx="87313" cy="276225"/>
            </a:xfrm>
            <a:custGeom>
              <a:avLst/>
              <a:gdLst>
                <a:gd name="T0" fmla="*/ 228707672 w 30"/>
                <a:gd name="T1" fmla="*/ 24837231 h 96"/>
                <a:gd name="T2" fmla="*/ 211766040 w 30"/>
                <a:gd name="T3" fmla="*/ 16559113 h 96"/>
                <a:gd name="T4" fmla="*/ 211766040 w 30"/>
                <a:gd name="T5" fmla="*/ 49674463 h 96"/>
                <a:gd name="T6" fmla="*/ 143999510 w 30"/>
                <a:gd name="T7" fmla="*/ 430513927 h 96"/>
                <a:gd name="T8" fmla="*/ 84705252 w 30"/>
                <a:gd name="T9" fmla="*/ 637489895 h 96"/>
                <a:gd name="T10" fmla="*/ 42352626 w 30"/>
                <a:gd name="T11" fmla="*/ 712004466 h 96"/>
                <a:gd name="T12" fmla="*/ 8469361 w 30"/>
                <a:gd name="T13" fmla="*/ 753397933 h 96"/>
                <a:gd name="T14" fmla="*/ 16941632 w 30"/>
                <a:gd name="T15" fmla="*/ 769957046 h 96"/>
                <a:gd name="T16" fmla="*/ 33883265 w 30"/>
                <a:gd name="T17" fmla="*/ 769957046 h 96"/>
                <a:gd name="T18" fmla="*/ 33883265 w 30"/>
                <a:gd name="T19" fmla="*/ 107627043 h 96"/>
                <a:gd name="T20" fmla="*/ 237177033 w 30"/>
                <a:gd name="T21" fmla="*/ 41396345 h 96"/>
                <a:gd name="T22" fmla="*/ 228707672 w 30"/>
                <a:gd name="T23" fmla="*/ 24837231 h 96"/>
                <a:gd name="T24" fmla="*/ 211766040 w 30"/>
                <a:gd name="T25" fmla="*/ 16559113 h 96"/>
                <a:gd name="T26" fmla="*/ 228707672 w 30"/>
                <a:gd name="T27" fmla="*/ 24837231 h 96"/>
                <a:gd name="T28" fmla="*/ 228707672 w 30"/>
                <a:gd name="T29" fmla="*/ 8278118 h 96"/>
                <a:gd name="T30" fmla="*/ 0 w 30"/>
                <a:gd name="T31" fmla="*/ 82789812 h 96"/>
                <a:gd name="T32" fmla="*/ 0 w 30"/>
                <a:gd name="T33" fmla="*/ 794794277 h 96"/>
                <a:gd name="T34" fmla="*/ 16941632 w 30"/>
                <a:gd name="T35" fmla="*/ 778235164 h 96"/>
                <a:gd name="T36" fmla="*/ 76235891 w 30"/>
                <a:gd name="T37" fmla="*/ 720282584 h 96"/>
                <a:gd name="T38" fmla="*/ 152471781 w 30"/>
                <a:gd name="T39" fmla="*/ 538140970 h 96"/>
                <a:gd name="T40" fmla="*/ 245649305 w 30"/>
                <a:gd name="T41" fmla="*/ 24837231 h 96"/>
                <a:gd name="T42" fmla="*/ 254118666 w 30"/>
                <a:gd name="T43" fmla="*/ 0 h 96"/>
                <a:gd name="T44" fmla="*/ 228707672 w 30"/>
                <a:gd name="T45" fmla="*/ 8278118 h 96"/>
                <a:gd name="T46" fmla="*/ 228707672 w 30"/>
                <a:gd name="T47" fmla="*/ 24837231 h 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0" h="96">
                  <a:moveTo>
                    <a:pt x="27" y="3"/>
                  </a:moveTo>
                  <a:cubicBezTo>
                    <a:pt x="25" y="2"/>
                    <a:pt x="25" y="2"/>
                    <a:pt x="25" y="2"/>
                  </a:cubicBezTo>
                  <a:cubicBezTo>
                    <a:pt x="25" y="2"/>
                    <a:pt x="25" y="4"/>
                    <a:pt x="25" y="6"/>
                  </a:cubicBezTo>
                  <a:cubicBezTo>
                    <a:pt x="24" y="14"/>
                    <a:pt x="21" y="33"/>
                    <a:pt x="17" y="52"/>
                  </a:cubicBezTo>
                  <a:cubicBezTo>
                    <a:pt x="15" y="61"/>
                    <a:pt x="13" y="70"/>
                    <a:pt x="10" y="77"/>
                  </a:cubicBezTo>
                  <a:cubicBezTo>
                    <a:pt x="8" y="81"/>
                    <a:pt x="7" y="84"/>
                    <a:pt x="5" y="86"/>
                  </a:cubicBezTo>
                  <a:cubicBezTo>
                    <a:pt x="4" y="88"/>
                    <a:pt x="2" y="90"/>
                    <a:pt x="1" y="91"/>
                  </a:cubicBezTo>
                  <a:cubicBezTo>
                    <a:pt x="2" y="93"/>
                    <a:pt x="2" y="93"/>
                    <a:pt x="2" y="93"/>
                  </a:cubicBezTo>
                  <a:cubicBezTo>
                    <a:pt x="4" y="93"/>
                    <a:pt x="4" y="93"/>
                    <a:pt x="4" y="93"/>
                  </a:cubicBezTo>
                  <a:cubicBezTo>
                    <a:pt x="4" y="13"/>
                    <a:pt x="4" y="13"/>
                    <a:pt x="4" y="13"/>
                  </a:cubicBezTo>
                  <a:cubicBezTo>
                    <a:pt x="28" y="5"/>
                    <a:pt x="28" y="5"/>
                    <a:pt x="28" y="5"/>
                  </a:cubicBezTo>
                  <a:cubicBezTo>
                    <a:pt x="27" y="3"/>
                    <a:pt x="27" y="3"/>
                    <a:pt x="27" y="3"/>
                  </a:cubicBezTo>
                  <a:cubicBezTo>
                    <a:pt x="25" y="2"/>
                    <a:pt x="25" y="2"/>
                    <a:pt x="25" y="2"/>
                  </a:cubicBezTo>
                  <a:cubicBezTo>
                    <a:pt x="27" y="3"/>
                    <a:pt x="27" y="3"/>
                    <a:pt x="27" y="3"/>
                  </a:cubicBezTo>
                  <a:cubicBezTo>
                    <a:pt x="27" y="1"/>
                    <a:pt x="27" y="1"/>
                    <a:pt x="27" y="1"/>
                  </a:cubicBezTo>
                  <a:cubicBezTo>
                    <a:pt x="0" y="10"/>
                    <a:pt x="0" y="10"/>
                    <a:pt x="0" y="10"/>
                  </a:cubicBezTo>
                  <a:cubicBezTo>
                    <a:pt x="0" y="96"/>
                    <a:pt x="0" y="96"/>
                    <a:pt x="0" y="96"/>
                  </a:cubicBezTo>
                  <a:cubicBezTo>
                    <a:pt x="2" y="94"/>
                    <a:pt x="2" y="94"/>
                    <a:pt x="2" y="94"/>
                  </a:cubicBezTo>
                  <a:cubicBezTo>
                    <a:pt x="5" y="93"/>
                    <a:pt x="7" y="90"/>
                    <a:pt x="9" y="87"/>
                  </a:cubicBezTo>
                  <a:cubicBezTo>
                    <a:pt x="13" y="81"/>
                    <a:pt x="16" y="73"/>
                    <a:pt x="18" y="65"/>
                  </a:cubicBezTo>
                  <a:cubicBezTo>
                    <a:pt x="26" y="38"/>
                    <a:pt x="29" y="3"/>
                    <a:pt x="29" y="3"/>
                  </a:cubicBezTo>
                  <a:cubicBezTo>
                    <a:pt x="30" y="0"/>
                    <a:pt x="30" y="0"/>
                    <a:pt x="30" y="0"/>
                  </a:cubicBezTo>
                  <a:cubicBezTo>
                    <a:pt x="27" y="1"/>
                    <a:pt x="27" y="1"/>
                    <a:pt x="27" y="1"/>
                  </a:cubicBezTo>
                  <a:lnTo>
                    <a:pt x="27" y="3"/>
                  </a:lnTo>
                  <a:close/>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1" name="Freeform 8"/>
            <p:cNvSpPr>
              <a:spLocks/>
            </p:cNvSpPr>
            <p:nvPr/>
          </p:nvSpPr>
          <p:spPr bwMode="auto">
            <a:xfrm>
              <a:off x="1862137" y="4879975"/>
              <a:ext cx="339725" cy="163512"/>
            </a:xfrm>
            <a:custGeom>
              <a:avLst/>
              <a:gdLst>
                <a:gd name="T0" fmla="*/ 480748302 w 118"/>
                <a:gd name="T1" fmla="*/ 90519669 h 57"/>
                <a:gd name="T2" fmla="*/ 696257750 w 118"/>
                <a:gd name="T3" fmla="*/ 189269443 h 57"/>
                <a:gd name="T4" fmla="*/ 886901056 w 118"/>
                <a:gd name="T5" fmla="*/ 271559008 h 57"/>
                <a:gd name="T6" fmla="*/ 978076912 w 118"/>
                <a:gd name="T7" fmla="*/ 419680800 h 57"/>
                <a:gd name="T8" fmla="*/ 928344627 w 118"/>
                <a:gd name="T9" fmla="*/ 469055687 h 57"/>
                <a:gd name="T10" fmla="*/ 314974018 w 118"/>
                <a:gd name="T11" fmla="*/ 411453565 h 57"/>
                <a:gd name="T12" fmla="*/ 157485570 w 118"/>
                <a:gd name="T13" fmla="*/ 444368243 h 57"/>
                <a:gd name="T14" fmla="*/ 0 w 118"/>
                <a:gd name="T15" fmla="*/ 370305913 h 57"/>
                <a:gd name="T16" fmla="*/ 58020999 w 118"/>
                <a:gd name="T17" fmla="*/ 148121792 h 57"/>
                <a:gd name="T18" fmla="*/ 480748302 w 118"/>
                <a:gd name="T19" fmla="*/ 90519669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7">
                  <a:moveTo>
                    <a:pt x="58" y="11"/>
                  </a:moveTo>
                  <a:cubicBezTo>
                    <a:pt x="58" y="11"/>
                    <a:pt x="74" y="21"/>
                    <a:pt x="84" y="23"/>
                  </a:cubicBezTo>
                  <a:cubicBezTo>
                    <a:pt x="95" y="24"/>
                    <a:pt x="105" y="29"/>
                    <a:pt x="107" y="33"/>
                  </a:cubicBezTo>
                  <a:cubicBezTo>
                    <a:pt x="108" y="36"/>
                    <a:pt x="117" y="49"/>
                    <a:pt x="118" y="51"/>
                  </a:cubicBezTo>
                  <a:cubicBezTo>
                    <a:pt x="118" y="53"/>
                    <a:pt x="117" y="57"/>
                    <a:pt x="112" y="57"/>
                  </a:cubicBezTo>
                  <a:cubicBezTo>
                    <a:pt x="107" y="57"/>
                    <a:pt x="52" y="56"/>
                    <a:pt x="38" y="50"/>
                  </a:cubicBezTo>
                  <a:cubicBezTo>
                    <a:pt x="38" y="50"/>
                    <a:pt x="25" y="55"/>
                    <a:pt x="19" y="54"/>
                  </a:cubicBezTo>
                  <a:cubicBezTo>
                    <a:pt x="12" y="52"/>
                    <a:pt x="0" y="45"/>
                    <a:pt x="0" y="45"/>
                  </a:cubicBezTo>
                  <a:cubicBezTo>
                    <a:pt x="7" y="18"/>
                    <a:pt x="7" y="18"/>
                    <a:pt x="7" y="18"/>
                  </a:cubicBezTo>
                  <a:cubicBezTo>
                    <a:pt x="7" y="18"/>
                    <a:pt x="38" y="0"/>
                    <a:pt x="58" y="11"/>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2" name="Freeform 9"/>
            <p:cNvSpPr>
              <a:spLocks/>
            </p:cNvSpPr>
            <p:nvPr/>
          </p:nvSpPr>
          <p:spPr bwMode="auto">
            <a:xfrm>
              <a:off x="1557337" y="4916487"/>
              <a:ext cx="385763" cy="219075"/>
            </a:xfrm>
            <a:custGeom>
              <a:avLst/>
              <a:gdLst>
                <a:gd name="T0" fmla="*/ 563559439 w 134"/>
                <a:gd name="T1" fmla="*/ 33235984 h 76"/>
                <a:gd name="T2" fmla="*/ 754175301 w 134"/>
                <a:gd name="T3" fmla="*/ 157875246 h 76"/>
                <a:gd name="T4" fmla="*/ 1019381606 w 134"/>
                <a:gd name="T5" fmla="*/ 290822063 h 76"/>
                <a:gd name="T6" fmla="*/ 1110545464 w 134"/>
                <a:gd name="T7" fmla="*/ 540097704 h 76"/>
                <a:gd name="T8" fmla="*/ 364655430 w 134"/>
                <a:gd name="T9" fmla="*/ 481933292 h 76"/>
                <a:gd name="T10" fmla="*/ 198904009 w 134"/>
                <a:gd name="T11" fmla="*/ 324058046 h 76"/>
                <a:gd name="T12" fmla="*/ 149178007 w 134"/>
                <a:gd name="T13" fmla="*/ 423768879 h 76"/>
                <a:gd name="T14" fmla="*/ 0 w 134"/>
                <a:gd name="T15" fmla="*/ 398840450 h 76"/>
                <a:gd name="T16" fmla="*/ 74587564 w 134"/>
                <a:gd name="T17" fmla="*/ 0 h 76"/>
                <a:gd name="T18" fmla="*/ 563559439 w 134"/>
                <a:gd name="T19" fmla="*/ 33235984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76">
                  <a:moveTo>
                    <a:pt x="68" y="4"/>
                  </a:moveTo>
                  <a:cubicBezTo>
                    <a:pt x="68" y="4"/>
                    <a:pt x="74" y="16"/>
                    <a:pt x="91" y="19"/>
                  </a:cubicBezTo>
                  <a:cubicBezTo>
                    <a:pt x="108" y="23"/>
                    <a:pt x="121" y="30"/>
                    <a:pt x="123" y="35"/>
                  </a:cubicBezTo>
                  <a:cubicBezTo>
                    <a:pt x="125" y="41"/>
                    <a:pt x="134" y="65"/>
                    <a:pt x="134" y="65"/>
                  </a:cubicBezTo>
                  <a:cubicBezTo>
                    <a:pt x="134" y="65"/>
                    <a:pt x="76" y="76"/>
                    <a:pt x="44" y="58"/>
                  </a:cubicBezTo>
                  <a:cubicBezTo>
                    <a:pt x="24" y="39"/>
                    <a:pt x="24" y="39"/>
                    <a:pt x="24" y="39"/>
                  </a:cubicBezTo>
                  <a:cubicBezTo>
                    <a:pt x="18" y="51"/>
                    <a:pt x="18" y="51"/>
                    <a:pt x="18" y="51"/>
                  </a:cubicBezTo>
                  <a:cubicBezTo>
                    <a:pt x="0" y="48"/>
                    <a:pt x="0" y="48"/>
                    <a:pt x="0" y="48"/>
                  </a:cubicBezTo>
                  <a:cubicBezTo>
                    <a:pt x="9" y="0"/>
                    <a:pt x="9" y="0"/>
                    <a:pt x="9" y="0"/>
                  </a:cubicBezTo>
                  <a:cubicBezTo>
                    <a:pt x="68" y="4"/>
                    <a:pt x="68" y="4"/>
                    <a:pt x="68" y="4"/>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3" name="Freeform 10"/>
            <p:cNvSpPr>
              <a:spLocks/>
            </p:cNvSpPr>
            <p:nvPr/>
          </p:nvSpPr>
          <p:spPr bwMode="auto">
            <a:xfrm>
              <a:off x="1557337" y="3844925"/>
              <a:ext cx="474663" cy="1131887"/>
            </a:xfrm>
            <a:custGeom>
              <a:avLst/>
              <a:gdLst>
                <a:gd name="T0" fmla="*/ 0 w 165"/>
                <a:gd name="T1" fmla="*/ 0 h 394"/>
                <a:gd name="T2" fmla="*/ 74481817 w 165"/>
                <a:gd name="T3" fmla="*/ 1493800686 h 394"/>
                <a:gd name="T4" fmla="*/ 41379107 w 165"/>
                <a:gd name="T5" fmla="*/ 1592835053 h 394"/>
                <a:gd name="T6" fmla="*/ 165513550 w 165"/>
                <a:gd name="T7" fmla="*/ 1658860837 h 394"/>
                <a:gd name="T8" fmla="*/ 132410840 w 165"/>
                <a:gd name="T9" fmla="*/ 1807413824 h 394"/>
                <a:gd name="T10" fmla="*/ 57929023 w 165"/>
                <a:gd name="T11" fmla="*/ 2147483646 h 394"/>
                <a:gd name="T12" fmla="*/ 0 w 165"/>
                <a:gd name="T13" fmla="*/ 2147483646 h 394"/>
                <a:gd name="T14" fmla="*/ 562746069 w 165"/>
                <a:gd name="T15" fmla="*/ 2147483646 h 394"/>
                <a:gd name="T16" fmla="*/ 686880512 w 165"/>
                <a:gd name="T17" fmla="*/ 1724883748 h 394"/>
                <a:gd name="T18" fmla="*/ 719983222 w 165"/>
                <a:gd name="T19" fmla="*/ 1427774902 h 394"/>
                <a:gd name="T20" fmla="*/ 753085932 w 165"/>
                <a:gd name="T21" fmla="*/ 858315083 h 394"/>
                <a:gd name="T22" fmla="*/ 852394062 w 165"/>
                <a:gd name="T23" fmla="*/ 1873439608 h 394"/>
                <a:gd name="T24" fmla="*/ 902046688 w 165"/>
                <a:gd name="T25" fmla="*/ 2005488303 h 394"/>
                <a:gd name="T26" fmla="*/ 926873002 w 165"/>
                <a:gd name="T27" fmla="*/ 2145790581 h 394"/>
                <a:gd name="T28" fmla="*/ 902046688 w 165"/>
                <a:gd name="T29" fmla="*/ 2147483646 h 394"/>
                <a:gd name="T30" fmla="*/ 935149398 w 165"/>
                <a:gd name="T31" fmla="*/ 2147483646 h 394"/>
                <a:gd name="T32" fmla="*/ 1191694681 w 165"/>
                <a:gd name="T33" fmla="*/ 2147483646 h 394"/>
                <a:gd name="T34" fmla="*/ 1357208231 w 165"/>
                <a:gd name="T35" fmla="*/ 2147483646 h 394"/>
                <a:gd name="T36" fmla="*/ 1332381918 w 165"/>
                <a:gd name="T37" fmla="*/ 2021992595 h 394"/>
                <a:gd name="T38" fmla="*/ 1332381918 w 165"/>
                <a:gd name="T39" fmla="*/ 1790909532 h 394"/>
                <a:gd name="T40" fmla="*/ 1357208231 w 165"/>
                <a:gd name="T41" fmla="*/ 718012806 h 394"/>
                <a:gd name="T42" fmla="*/ 1315832001 w 165"/>
                <a:gd name="T43" fmla="*/ 165060151 h 394"/>
                <a:gd name="T44" fmla="*/ 0 w 165"/>
                <a:gd name="T45" fmla="*/ 0 h 39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65" h="394">
                  <a:moveTo>
                    <a:pt x="0" y="0"/>
                  </a:moveTo>
                  <a:cubicBezTo>
                    <a:pt x="9" y="181"/>
                    <a:pt x="9" y="181"/>
                    <a:pt x="9" y="181"/>
                  </a:cubicBezTo>
                  <a:cubicBezTo>
                    <a:pt x="9" y="181"/>
                    <a:pt x="0" y="192"/>
                    <a:pt x="5" y="193"/>
                  </a:cubicBezTo>
                  <a:cubicBezTo>
                    <a:pt x="10" y="194"/>
                    <a:pt x="20" y="201"/>
                    <a:pt x="20" y="201"/>
                  </a:cubicBezTo>
                  <a:cubicBezTo>
                    <a:pt x="20" y="201"/>
                    <a:pt x="11" y="210"/>
                    <a:pt x="16" y="219"/>
                  </a:cubicBezTo>
                  <a:cubicBezTo>
                    <a:pt x="16" y="219"/>
                    <a:pt x="14" y="320"/>
                    <a:pt x="7" y="342"/>
                  </a:cubicBezTo>
                  <a:cubicBezTo>
                    <a:pt x="0" y="363"/>
                    <a:pt x="0" y="366"/>
                    <a:pt x="0" y="366"/>
                  </a:cubicBezTo>
                  <a:cubicBezTo>
                    <a:pt x="0" y="366"/>
                    <a:pt x="28" y="394"/>
                    <a:pt x="68" y="377"/>
                  </a:cubicBezTo>
                  <a:cubicBezTo>
                    <a:pt x="71" y="360"/>
                    <a:pt x="76" y="237"/>
                    <a:pt x="83" y="209"/>
                  </a:cubicBezTo>
                  <a:cubicBezTo>
                    <a:pt x="91" y="181"/>
                    <a:pt x="87" y="173"/>
                    <a:pt x="87" y="173"/>
                  </a:cubicBezTo>
                  <a:cubicBezTo>
                    <a:pt x="91" y="104"/>
                    <a:pt x="91" y="104"/>
                    <a:pt x="91" y="104"/>
                  </a:cubicBezTo>
                  <a:cubicBezTo>
                    <a:pt x="91" y="104"/>
                    <a:pt x="105" y="203"/>
                    <a:pt x="103" y="227"/>
                  </a:cubicBezTo>
                  <a:cubicBezTo>
                    <a:pt x="102" y="235"/>
                    <a:pt x="105" y="240"/>
                    <a:pt x="109" y="243"/>
                  </a:cubicBezTo>
                  <a:cubicBezTo>
                    <a:pt x="114" y="247"/>
                    <a:pt x="112" y="260"/>
                    <a:pt x="112" y="260"/>
                  </a:cubicBezTo>
                  <a:cubicBezTo>
                    <a:pt x="112" y="260"/>
                    <a:pt x="111" y="349"/>
                    <a:pt x="109" y="361"/>
                  </a:cubicBezTo>
                  <a:cubicBezTo>
                    <a:pt x="107" y="373"/>
                    <a:pt x="109" y="377"/>
                    <a:pt x="113" y="378"/>
                  </a:cubicBezTo>
                  <a:cubicBezTo>
                    <a:pt x="116" y="379"/>
                    <a:pt x="137" y="377"/>
                    <a:pt x="144" y="373"/>
                  </a:cubicBezTo>
                  <a:cubicBezTo>
                    <a:pt x="151" y="370"/>
                    <a:pt x="164" y="371"/>
                    <a:pt x="164" y="371"/>
                  </a:cubicBezTo>
                  <a:cubicBezTo>
                    <a:pt x="164" y="371"/>
                    <a:pt x="160" y="261"/>
                    <a:pt x="161" y="245"/>
                  </a:cubicBezTo>
                  <a:cubicBezTo>
                    <a:pt x="165" y="237"/>
                    <a:pt x="164" y="222"/>
                    <a:pt x="161" y="217"/>
                  </a:cubicBezTo>
                  <a:cubicBezTo>
                    <a:pt x="160" y="199"/>
                    <a:pt x="164" y="111"/>
                    <a:pt x="164" y="87"/>
                  </a:cubicBezTo>
                  <a:cubicBezTo>
                    <a:pt x="164" y="62"/>
                    <a:pt x="159" y="20"/>
                    <a:pt x="159" y="20"/>
                  </a:cubicBezTo>
                  <a:cubicBezTo>
                    <a:pt x="0" y="0"/>
                    <a:pt x="0" y="0"/>
                    <a:pt x="0" y="0"/>
                  </a:cubicBezTo>
                </a:path>
              </a:pathLst>
            </a:custGeom>
            <a:solidFill>
              <a:srgbClr val="2A36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4" name="Freeform 11"/>
            <p:cNvSpPr>
              <a:spLocks/>
            </p:cNvSpPr>
            <p:nvPr/>
          </p:nvSpPr>
          <p:spPr bwMode="auto">
            <a:xfrm>
              <a:off x="3086100" y="3535362"/>
              <a:ext cx="454025" cy="1401762"/>
            </a:xfrm>
            <a:custGeom>
              <a:avLst/>
              <a:gdLst>
                <a:gd name="T0" fmla="*/ 66060638 w 158"/>
                <a:gd name="T1" fmla="*/ 891112742 h 488"/>
                <a:gd name="T2" fmla="*/ 66060638 w 158"/>
                <a:gd name="T3" fmla="*/ 2147483646 h 488"/>
                <a:gd name="T4" fmla="*/ 82575078 w 158"/>
                <a:gd name="T5" fmla="*/ 2147483646 h 488"/>
                <a:gd name="T6" fmla="*/ 0 w 158"/>
                <a:gd name="T7" fmla="*/ 2147483646 h 488"/>
                <a:gd name="T8" fmla="*/ 355070539 w 158"/>
                <a:gd name="T9" fmla="*/ 2147483646 h 488"/>
                <a:gd name="T10" fmla="*/ 404613862 w 158"/>
                <a:gd name="T11" fmla="*/ 2147483646 h 488"/>
                <a:gd name="T12" fmla="*/ 404613862 w 158"/>
                <a:gd name="T13" fmla="*/ 2147483646 h 488"/>
                <a:gd name="T14" fmla="*/ 520217822 w 158"/>
                <a:gd name="T15" fmla="*/ 2147483646 h 488"/>
                <a:gd name="T16" fmla="*/ 544990920 w 158"/>
                <a:gd name="T17" fmla="*/ 2147483646 h 488"/>
                <a:gd name="T18" fmla="*/ 561505361 w 158"/>
                <a:gd name="T19" fmla="*/ 2147483646 h 488"/>
                <a:gd name="T20" fmla="*/ 578019802 w 158"/>
                <a:gd name="T21" fmla="*/ 1707966568 h 488"/>
                <a:gd name="T22" fmla="*/ 627565999 w 158"/>
                <a:gd name="T23" fmla="*/ 2147483646 h 488"/>
                <a:gd name="T24" fmla="*/ 627565999 w 158"/>
                <a:gd name="T25" fmla="*/ 2147483646 h 488"/>
                <a:gd name="T26" fmla="*/ 759684400 w 158"/>
                <a:gd name="T27" fmla="*/ 2147483646 h 488"/>
                <a:gd name="T28" fmla="*/ 726655518 w 158"/>
                <a:gd name="T29" fmla="*/ 2147483646 h 488"/>
                <a:gd name="T30" fmla="*/ 701882420 w 158"/>
                <a:gd name="T31" fmla="*/ 2147483646 h 488"/>
                <a:gd name="T32" fmla="*/ 850515262 w 158"/>
                <a:gd name="T33" fmla="*/ 2147483646 h 488"/>
                <a:gd name="T34" fmla="*/ 1222100242 w 158"/>
                <a:gd name="T35" fmla="*/ 2147483646 h 488"/>
                <a:gd name="T36" fmla="*/ 1222100242 w 158"/>
                <a:gd name="T37" fmla="*/ 2147483646 h 488"/>
                <a:gd name="T38" fmla="*/ 1180812703 w 158"/>
                <a:gd name="T39" fmla="*/ 2147483646 h 488"/>
                <a:gd name="T40" fmla="*/ 1139525163 w 158"/>
                <a:gd name="T41" fmla="*/ 2147483646 h 488"/>
                <a:gd name="T42" fmla="*/ 1296416663 w 158"/>
                <a:gd name="T43" fmla="*/ 1056132876 h 488"/>
                <a:gd name="T44" fmla="*/ 66060638 w 158"/>
                <a:gd name="T45" fmla="*/ 891112742 h 4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8" h="488">
                  <a:moveTo>
                    <a:pt x="8" y="108"/>
                  </a:moveTo>
                  <a:cubicBezTo>
                    <a:pt x="8" y="108"/>
                    <a:pt x="12" y="243"/>
                    <a:pt x="8" y="269"/>
                  </a:cubicBezTo>
                  <a:cubicBezTo>
                    <a:pt x="4" y="294"/>
                    <a:pt x="10" y="309"/>
                    <a:pt x="10" y="309"/>
                  </a:cubicBezTo>
                  <a:cubicBezTo>
                    <a:pt x="10" y="309"/>
                    <a:pt x="7" y="428"/>
                    <a:pt x="0" y="445"/>
                  </a:cubicBezTo>
                  <a:cubicBezTo>
                    <a:pt x="0" y="445"/>
                    <a:pt x="34" y="450"/>
                    <a:pt x="43" y="457"/>
                  </a:cubicBezTo>
                  <a:cubicBezTo>
                    <a:pt x="43" y="457"/>
                    <a:pt x="52" y="457"/>
                    <a:pt x="49" y="450"/>
                  </a:cubicBezTo>
                  <a:cubicBezTo>
                    <a:pt x="49" y="450"/>
                    <a:pt x="44" y="437"/>
                    <a:pt x="49" y="433"/>
                  </a:cubicBezTo>
                  <a:cubicBezTo>
                    <a:pt x="55" y="429"/>
                    <a:pt x="63" y="315"/>
                    <a:pt x="63" y="315"/>
                  </a:cubicBezTo>
                  <a:cubicBezTo>
                    <a:pt x="63" y="315"/>
                    <a:pt x="72" y="312"/>
                    <a:pt x="66" y="306"/>
                  </a:cubicBezTo>
                  <a:cubicBezTo>
                    <a:pt x="66" y="306"/>
                    <a:pt x="70" y="300"/>
                    <a:pt x="68" y="295"/>
                  </a:cubicBezTo>
                  <a:cubicBezTo>
                    <a:pt x="70" y="207"/>
                    <a:pt x="70" y="207"/>
                    <a:pt x="70" y="207"/>
                  </a:cubicBezTo>
                  <a:cubicBezTo>
                    <a:pt x="76" y="277"/>
                    <a:pt x="76" y="277"/>
                    <a:pt x="76" y="277"/>
                  </a:cubicBezTo>
                  <a:cubicBezTo>
                    <a:pt x="76" y="277"/>
                    <a:pt x="72" y="288"/>
                    <a:pt x="76" y="300"/>
                  </a:cubicBezTo>
                  <a:cubicBezTo>
                    <a:pt x="80" y="313"/>
                    <a:pt x="92" y="369"/>
                    <a:pt x="92" y="398"/>
                  </a:cubicBezTo>
                  <a:cubicBezTo>
                    <a:pt x="92" y="427"/>
                    <a:pt x="88" y="446"/>
                    <a:pt x="88" y="453"/>
                  </a:cubicBezTo>
                  <a:cubicBezTo>
                    <a:pt x="87" y="459"/>
                    <a:pt x="83" y="464"/>
                    <a:pt x="85" y="473"/>
                  </a:cubicBezTo>
                  <a:cubicBezTo>
                    <a:pt x="85" y="473"/>
                    <a:pt x="95" y="467"/>
                    <a:pt x="103" y="473"/>
                  </a:cubicBezTo>
                  <a:cubicBezTo>
                    <a:pt x="111" y="478"/>
                    <a:pt x="136" y="488"/>
                    <a:pt x="148" y="484"/>
                  </a:cubicBezTo>
                  <a:cubicBezTo>
                    <a:pt x="148" y="484"/>
                    <a:pt x="153" y="476"/>
                    <a:pt x="148" y="474"/>
                  </a:cubicBezTo>
                  <a:cubicBezTo>
                    <a:pt x="148" y="474"/>
                    <a:pt x="143" y="434"/>
                    <a:pt x="143" y="390"/>
                  </a:cubicBezTo>
                  <a:cubicBezTo>
                    <a:pt x="142" y="346"/>
                    <a:pt x="150" y="320"/>
                    <a:pt x="138" y="272"/>
                  </a:cubicBezTo>
                  <a:cubicBezTo>
                    <a:pt x="138" y="272"/>
                    <a:pt x="158" y="184"/>
                    <a:pt x="157" y="128"/>
                  </a:cubicBezTo>
                  <a:cubicBezTo>
                    <a:pt x="157" y="128"/>
                    <a:pt x="55" y="0"/>
                    <a:pt x="8" y="108"/>
                  </a:cubicBezTo>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5" name="Freeform 12"/>
            <p:cNvSpPr>
              <a:spLocks/>
            </p:cNvSpPr>
            <p:nvPr/>
          </p:nvSpPr>
          <p:spPr bwMode="auto">
            <a:xfrm>
              <a:off x="1797050" y="2652712"/>
              <a:ext cx="217488" cy="1249362"/>
            </a:xfrm>
            <a:custGeom>
              <a:avLst/>
              <a:gdLst>
                <a:gd name="T0" fmla="*/ 292338797 w 137"/>
                <a:gd name="T1" fmla="*/ 0 h 787"/>
                <a:gd name="T2" fmla="*/ 345262994 w 137"/>
                <a:gd name="T3" fmla="*/ 1983361381 h 787"/>
                <a:gd name="T4" fmla="*/ 0 w 137"/>
                <a:gd name="T5" fmla="*/ 1983361381 h 787"/>
                <a:gd name="T6" fmla="*/ 0 w 137"/>
                <a:gd name="T7" fmla="*/ 12599982 h 787"/>
                <a:gd name="T8" fmla="*/ 292338797 w 137"/>
                <a:gd name="T9" fmla="*/ 0 h 7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787">
                  <a:moveTo>
                    <a:pt x="116" y="0"/>
                  </a:moveTo>
                  <a:lnTo>
                    <a:pt x="137" y="787"/>
                  </a:lnTo>
                  <a:lnTo>
                    <a:pt x="0" y="787"/>
                  </a:lnTo>
                  <a:lnTo>
                    <a:pt x="0" y="5"/>
                  </a:lnTo>
                  <a:lnTo>
                    <a:pt x="116" y="0"/>
                  </a:lnTo>
                  <a:close/>
                </a:path>
              </a:pathLst>
            </a:custGeom>
            <a:solidFill>
              <a:srgbClr val="C4E4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6" name="Freeform 13"/>
            <p:cNvSpPr>
              <a:spLocks/>
            </p:cNvSpPr>
            <p:nvPr/>
          </p:nvSpPr>
          <p:spPr bwMode="auto">
            <a:xfrm>
              <a:off x="1797050" y="2652712"/>
              <a:ext cx="217488" cy="1249362"/>
            </a:xfrm>
            <a:custGeom>
              <a:avLst/>
              <a:gdLst>
                <a:gd name="T0" fmla="*/ 292338797 w 137"/>
                <a:gd name="T1" fmla="*/ 0 h 787"/>
                <a:gd name="T2" fmla="*/ 345262994 w 137"/>
                <a:gd name="T3" fmla="*/ 1983361381 h 787"/>
                <a:gd name="T4" fmla="*/ 0 w 137"/>
                <a:gd name="T5" fmla="*/ 1983361381 h 787"/>
                <a:gd name="T6" fmla="*/ 0 w 137"/>
                <a:gd name="T7" fmla="*/ 12599982 h 787"/>
                <a:gd name="T8" fmla="*/ 292338797 w 137"/>
                <a:gd name="T9" fmla="*/ 0 h 7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787">
                  <a:moveTo>
                    <a:pt x="116" y="0"/>
                  </a:moveTo>
                  <a:lnTo>
                    <a:pt x="137" y="787"/>
                  </a:lnTo>
                  <a:lnTo>
                    <a:pt x="0" y="787"/>
                  </a:lnTo>
                  <a:lnTo>
                    <a:pt x="0" y="5"/>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7" name="Freeform 14"/>
            <p:cNvSpPr>
              <a:spLocks/>
            </p:cNvSpPr>
            <p:nvPr/>
          </p:nvSpPr>
          <p:spPr bwMode="auto">
            <a:xfrm>
              <a:off x="1508125" y="2606675"/>
              <a:ext cx="381000" cy="1397000"/>
            </a:xfrm>
            <a:custGeom>
              <a:avLst/>
              <a:gdLst>
                <a:gd name="T0" fmla="*/ 524859250 w 132"/>
                <a:gd name="T1" fmla="*/ 82627088 h 486"/>
                <a:gd name="T2" fmla="*/ 266596091 w 132"/>
                <a:gd name="T3" fmla="*/ 702325940 h 486"/>
                <a:gd name="T4" fmla="*/ 266596091 w 132"/>
                <a:gd name="T5" fmla="*/ 1470753551 h 486"/>
                <a:gd name="T6" fmla="*/ 8330045 w 132"/>
                <a:gd name="T7" fmla="*/ 2147483646 h 486"/>
                <a:gd name="T8" fmla="*/ 933083432 w 132"/>
                <a:gd name="T9" fmla="*/ 2147483646 h 486"/>
                <a:gd name="T10" fmla="*/ 1074711523 w 132"/>
                <a:gd name="T11" fmla="*/ 2147483646 h 486"/>
                <a:gd name="T12" fmla="*/ 1074711523 w 132"/>
                <a:gd name="T13" fmla="*/ 404871296 h 486"/>
                <a:gd name="T14" fmla="*/ 524859250 w 132"/>
                <a:gd name="T15" fmla="*/ 82627088 h 4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486">
                  <a:moveTo>
                    <a:pt x="63" y="10"/>
                  </a:moveTo>
                  <a:cubicBezTo>
                    <a:pt x="63" y="10"/>
                    <a:pt x="30" y="46"/>
                    <a:pt x="32" y="85"/>
                  </a:cubicBezTo>
                  <a:cubicBezTo>
                    <a:pt x="34" y="124"/>
                    <a:pt x="40" y="156"/>
                    <a:pt x="32" y="178"/>
                  </a:cubicBezTo>
                  <a:cubicBezTo>
                    <a:pt x="24" y="200"/>
                    <a:pt x="0" y="386"/>
                    <a:pt x="1" y="442"/>
                  </a:cubicBezTo>
                  <a:cubicBezTo>
                    <a:pt x="1" y="442"/>
                    <a:pt x="46" y="486"/>
                    <a:pt x="112" y="464"/>
                  </a:cubicBezTo>
                  <a:cubicBezTo>
                    <a:pt x="112" y="464"/>
                    <a:pt x="132" y="433"/>
                    <a:pt x="129" y="408"/>
                  </a:cubicBezTo>
                  <a:cubicBezTo>
                    <a:pt x="126" y="382"/>
                    <a:pt x="129" y="49"/>
                    <a:pt x="129" y="49"/>
                  </a:cubicBezTo>
                  <a:cubicBezTo>
                    <a:pt x="129" y="49"/>
                    <a:pt x="109" y="0"/>
                    <a:pt x="63" y="10"/>
                  </a:cubicBezTo>
                </a:path>
              </a:pathLst>
            </a:custGeom>
            <a:solidFill>
              <a:srgbClr val="3A5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8" name="Freeform 15"/>
            <p:cNvSpPr>
              <a:spLocks noEditPoints="1"/>
            </p:cNvSpPr>
            <p:nvPr/>
          </p:nvSpPr>
          <p:spPr bwMode="auto">
            <a:xfrm>
              <a:off x="1876425" y="3759200"/>
              <a:ext cx="3175" cy="82550"/>
            </a:xfrm>
            <a:custGeom>
              <a:avLst/>
              <a:gdLst>
                <a:gd name="T0" fmla="*/ 0 w 1"/>
                <a:gd name="T1" fmla="*/ 194467874 h 29"/>
                <a:gd name="T2" fmla="*/ 0 w 1"/>
                <a:gd name="T3" fmla="*/ 218777426 h 29"/>
                <a:gd name="T4" fmla="*/ 0 w 1"/>
                <a:gd name="T5" fmla="*/ 234982845 h 29"/>
                <a:gd name="T6" fmla="*/ 0 w 1"/>
                <a:gd name="T7" fmla="*/ 234982845 h 29"/>
                <a:gd name="T8" fmla="*/ 0 w 1"/>
                <a:gd name="T9" fmla="*/ 194467874 h 29"/>
                <a:gd name="T10" fmla="*/ 10080625 w 1"/>
                <a:gd name="T11" fmla="*/ 0 h 29"/>
                <a:gd name="T12" fmla="*/ 10080625 w 1"/>
                <a:gd name="T13" fmla="*/ 32410838 h 29"/>
                <a:gd name="T14" fmla="*/ 10080625 w 1"/>
                <a:gd name="T15" fmla="*/ 32410838 h 29"/>
                <a:gd name="T16" fmla="*/ 10080625 w 1"/>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29">
                  <a:moveTo>
                    <a:pt x="0" y="24"/>
                  </a:moveTo>
                  <a:cubicBezTo>
                    <a:pt x="0" y="25"/>
                    <a:pt x="0" y="26"/>
                    <a:pt x="0" y="27"/>
                  </a:cubicBezTo>
                  <a:cubicBezTo>
                    <a:pt x="0" y="29"/>
                    <a:pt x="0" y="29"/>
                    <a:pt x="0" y="29"/>
                  </a:cubicBezTo>
                  <a:cubicBezTo>
                    <a:pt x="0" y="29"/>
                    <a:pt x="0" y="29"/>
                    <a:pt x="0" y="29"/>
                  </a:cubicBezTo>
                  <a:cubicBezTo>
                    <a:pt x="0" y="28"/>
                    <a:pt x="0" y="27"/>
                    <a:pt x="0" y="24"/>
                  </a:cubicBezTo>
                  <a:moveTo>
                    <a:pt x="1" y="0"/>
                  </a:moveTo>
                  <a:cubicBezTo>
                    <a:pt x="1" y="1"/>
                    <a:pt x="1" y="3"/>
                    <a:pt x="1" y="4"/>
                  </a:cubicBezTo>
                  <a:cubicBezTo>
                    <a:pt x="1" y="4"/>
                    <a:pt x="1" y="4"/>
                    <a:pt x="1" y="4"/>
                  </a:cubicBezTo>
                  <a:cubicBezTo>
                    <a:pt x="1" y="3"/>
                    <a:pt x="1" y="2"/>
                    <a:pt x="1"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9" name="Freeform 16"/>
            <p:cNvSpPr>
              <a:spLocks noEditPoints="1"/>
            </p:cNvSpPr>
            <p:nvPr/>
          </p:nvSpPr>
          <p:spPr bwMode="auto">
            <a:xfrm>
              <a:off x="1698625" y="2652712"/>
              <a:ext cx="180975" cy="1184275"/>
            </a:xfrm>
            <a:custGeom>
              <a:avLst/>
              <a:gdLst>
                <a:gd name="T0" fmla="*/ 519872232 w 63"/>
                <a:gd name="T1" fmla="*/ 2147483646 h 412"/>
                <a:gd name="T2" fmla="*/ 511619198 w 63"/>
                <a:gd name="T3" fmla="*/ 2147483646 h 412"/>
                <a:gd name="T4" fmla="*/ 511619198 w 63"/>
                <a:gd name="T5" fmla="*/ 2147483646 h 412"/>
                <a:gd name="T6" fmla="*/ 511619198 w 63"/>
                <a:gd name="T7" fmla="*/ 2147483646 h 412"/>
                <a:gd name="T8" fmla="*/ 511619198 w 63"/>
                <a:gd name="T9" fmla="*/ 2147483646 h 412"/>
                <a:gd name="T10" fmla="*/ 511619198 w 63"/>
                <a:gd name="T11" fmla="*/ 2147483646 h 412"/>
                <a:gd name="T12" fmla="*/ 519872232 w 63"/>
                <a:gd name="T13" fmla="*/ 2147483646 h 412"/>
                <a:gd name="T14" fmla="*/ 519872232 w 63"/>
                <a:gd name="T15" fmla="*/ 2147483646 h 412"/>
                <a:gd name="T16" fmla="*/ 206297137 w 63"/>
                <a:gd name="T17" fmla="*/ 1338523944 h 412"/>
                <a:gd name="T18" fmla="*/ 156787548 w 63"/>
                <a:gd name="T19" fmla="*/ 1445933663 h 412"/>
                <a:gd name="T20" fmla="*/ 420850181 w 63"/>
                <a:gd name="T21" fmla="*/ 2147483646 h 412"/>
                <a:gd name="T22" fmla="*/ 511619198 w 63"/>
                <a:gd name="T23" fmla="*/ 2147483646 h 412"/>
                <a:gd name="T24" fmla="*/ 206297137 w 63"/>
                <a:gd name="T25" fmla="*/ 1338523944 h 412"/>
                <a:gd name="T26" fmla="*/ 272312795 w 63"/>
                <a:gd name="T27" fmla="*/ 1165010410 h 412"/>
                <a:gd name="T28" fmla="*/ 264062633 w 63"/>
                <a:gd name="T29" fmla="*/ 1189796826 h 412"/>
                <a:gd name="T30" fmla="*/ 280565830 w 63"/>
                <a:gd name="T31" fmla="*/ 1173271591 h 412"/>
                <a:gd name="T32" fmla="*/ 272312795 w 63"/>
                <a:gd name="T33" fmla="*/ 1165010410 h 412"/>
                <a:gd name="T34" fmla="*/ 49512462 w 63"/>
                <a:gd name="T35" fmla="*/ 0 h 412"/>
                <a:gd name="T36" fmla="*/ 0 w 63"/>
                <a:gd name="T37" fmla="*/ 24786416 h 412"/>
                <a:gd name="T38" fmla="*/ 49512462 w 63"/>
                <a:gd name="T39" fmla="*/ 107412593 h 412"/>
                <a:gd name="T40" fmla="*/ 66015658 w 63"/>
                <a:gd name="T41" fmla="*/ 107412593 h 412"/>
                <a:gd name="T42" fmla="*/ 107275086 w 63"/>
                <a:gd name="T43" fmla="*/ 107412593 h 412"/>
                <a:gd name="T44" fmla="*/ 49512462 w 63"/>
                <a:gd name="T45" fmla="*/ 0 h 4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412">
                  <a:moveTo>
                    <a:pt x="63" y="389"/>
                  </a:moveTo>
                  <a:cubicBezTo>
                    <a:pt x="62" y="403"/>
                    <a:pt x="62" y="412"/>
                    <a:pt x="62" y="412"/>
                  </a:cubicBezTo>
                  <a:cubicBezTo>
                    <a:pt x="62" y="412"/>
                    <a:pt x="62" y="412"/>
                    <a:pt x="62" y="412"/>
                  </a:cubicBezTo>
                  <a:cubicBezTo>
                    <a:pt x="62" y="412"/>
                    <a:pt x="62" y="412"/>
                    <a:pt x="62" y="412"/>
                  </a:cubicBezTo>
                  <a:cubicBezTo>
                    <a:pt x="62" y="412"/>
                    <a:pt x="62" y="412"/>
                    <a:pt x="62" y="412"/>
                  </a:cubicBezTo>
                  <a:cubicBezTo>
                    <a:pt x="62" y="411"/>
                    <a:pt x="62" y="410"/>
                    <a:pt x="62" y="409"/>
                  </a:cubicBezTo>
                  <a:cubicBezTo>
                    <a:pt x="62" y="405"/>
                    <a:pt x="63" y="398"/>
                    <a:pt x="63" y="389"/>
                  </a:cubicBezTo>
                  <a:cubicBezTo>
                    <a:pt x="63" y="389"/>
                    <a:pt x="63" y="389"/>
                    <a:pt x="63" y="389"/>
                  </a:cubicBezTo>
                  <a:moveTo>
                    <a:pt x="25" y="162"/>
                  </a:moveTo>
                  <a:cubicBezTo>
                    <a:pt x="19" y="175"/>
                    <a:pt x="19" y="175"/>
                    <a:pt x="19" y="175"/>
                  </a:cubicBezTo>
                  <a:cubicBezTo>
                    <a:pt x="51" y="355"/>
                    <a:pt x="51" y="355"/>
                    <a:pt x="51" y="355"/>
                  </a:cubicBezTo>
                  <a:cubicBezTo>
                    <a:pt x="62" y="412"/>
                    <a:pt x="62" y="412"/>
                    <a:pt x="62" y="412"/>
                  </a:cubicBezTo>
                  <a:cubicBezTo>
                    <a:pt x="25" y="162"/>
                    <a:pt x="25" y="162"/>
                    <a:pt x="25" y="162"/>
                  </a:cubicBezTo>
                  <a:moveTo>
                    <a:pt x="33" y="141"/>
                  </a:moveTo>
                  <a:cubicBezTo>
                    <a:pt x="32" y="144"/>
                    <a:pt x="32" y="144"/>
                    <a:pt x="32" y="144"/>
                  </a:cubicBezTo>
                  <a:cubicBezTo>
                    <a:pt x="34" y="142"/>
                    <a:pt x="34" y="142"/>
                    <a:pt x="34" y="142"/>
                  </a:cubicBezTo>
                  <a:cubicBezTo>
                    <a:pt x="34" y="141"/>
                    <a:pt x="34" y="141"/>
                    <a:pt x="33" y="141"/>
                  </a:cubicBezTo>
                  <a:moveTo>
                    <a:pt x="6" y="0"/>
                  </a:moveTo>
                  <a:cubicBezTo>
                    <a:pt x="4" y="1"/>
                    <a:pt x="2" y="2"/>
                    <a:pt x="0" y="3"/>
                  </a:cubicBezTo>
                  <a:cubicBezTo>
                    <a:pt x="0" y="3"/>
                    <a:pt x="3" y="7"/>
                    <a:pt x="6" y="13"/>
                  </a:cubicBezTo>
                  <a:cubicBezTo>
                    <a:pt x="7" y="13"/>
                    <a:pt x="8" y="13"/>
                    <a:pt x="8" y="13"/>
                  </a:cubicBezTo>
                  <a:cubicBezTo>
                    <a:pt x="10" y="13"/>
                    <a:pt x="11" y="13"/>
                    <a:pt x="13" y="13"/>
                  </a:cubicBezTo>
                  <a:cubicBezTo>
                    <a:pt x="9" y="6"/>
                    <a:pt x="6" y="0"/>
                    <a:pt x="6"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0" name="Freeform 17"/>
            <p:cNvSpPr>
              <a:spLocks/>
            </p:cNvSpPr>
            <p:nvPr/>
          </p:nvSpPr>
          <p:spPr bwMode="auto">
            <a:xfrm>
              <a:off x="1716087" y="2603500"/>
              <a:ext cx="201613" cy="1233487"/>
            </a:xfrm>
            <a:custGeom>
              <a:avLst/>
              <a:gdLst>
                <a:gd name="T0" fmla="*/ 0 w 70"/>
                <a:gd name="T1" fmla="*/ 140539886 h 429"/>
                <a:gd name="T2" fmla="*/ 199089957 w 70"/>
                <a:gd name="T3" fmla="*/ 710971556 h 429"/>
                <a:gd name="T4" fmla="*/ 99544979 w 70"/>
                <a:gd name="T5" fmla="*/ 934186699 h 429"/>
                <a:gd name="T6" fmla="*/ 207387772 w 70"/>
                <a:gd name="T7" fmla="*/ 1016856205 h 429"/>
                <a:gd name="T8" fmla="*/ 298637816 w 70"/>
                <a:gd name="T9" fmla="*/ 1215266471 h 429"/>
                <a:gd name="T10" fmla="*/ 149317468 w 70"/>
                <a:gd name="T11" fmla="*/ 1430212363 h 429"/>
                <a:gd name="T12" fmla="*/ 464545154 w 70"/>
                <a:gd name="T13" fmla="*/ 2147483646 h 429"/>
                <a:gd name="T14" fmla="*/ 464545154 w 70"/>
                <a:gd name="T15" fmla="*/ 388554156 h 429"/>
                <a:gd name="T16" fmla="*/ 0 w 70"/>
                <a:gd name="T17" fmla="*/ 140539886 h 4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429">
                  <a:moveTo>
                    <a:pt x="0" y="17"/>
                  </a:moveTo>
                  <a:cubicBezTo>
                    <a:pt x="0" y="17"/>
                    <a:pt x="31" y="72"/>
                    <a:pt x="24" y="86"/>
                  </a:cubicBezTo>
                  <a:cubicBezTo>
                    <a:pt x="17" y="101"/>
                    <a:pt x="12" y="113"/>
                    <a:pt x="12" y="113"/>
                  </a:cubicBezTo>
                  <a:cubicBezTo>
                    <a:pt x="25" y="123"/>
                    <a:pt x="25" y="123"/>
                    <a:pt x="25" y="123"/>
                  </a:cubicBezTo>
                  <a:cubicBezTo>
                    <a:pt x="36" y="147"/>
                    <a:pt x="36" y="147"/>
                    <a:pt x="36" y="147"/>
                  </a:cubicBezTo>
                  <a:cubicBezTo>
                    <a:pt x="18" y="173"/>
                    <a:pt x="18" y="173"/>
                    <a:pt x="18" y="173"/>
                  </a:cubicBezTo>
                  <a:cubicBezTo>
                    <a:pt x="56" y="429"/>
                    <a:pt x="56" y="429"/>
                    <a:pt x="56" y="429"/>
                  </a:cubicBezTo>
                  <a:cubicBezTo>
                    <a:pt x="56" y="429"/>
                    <a:pt x="70" y="144"/>
                    <a:pt x="56" y="47"/>
                  </a:cubicBezTo>
                  <a:cubicBezTo>
                    <a:pt x="40" y="0"/>
                    <a:pt x="12" y="10"/>
                    <a:pt x="0" y="17"/>
                  </a:cubicBezTo>
                </a:path>
              </a:pathLst>
            </a:custGeom>
            <a:solidFill>
              <a:srgbClr val="3448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1" name="Freeform 18"/>
            <p:cNvSpPr>
              <a:spLocks/>
            </p:cNvSpPr>
            <p:nvPr/>
          </p:nvSpPr>
          <p:spPr bwMode="auto">
            <a:xfrm>
              <a:off x="1893887" y="2767012"/>
              <a:ext cx="80963" cy="1000125"/>
            </a:xfrm>
            <a:custGeom>
              <a:avLst/>
              <a:gdLst>
                <a:gd name="T0" fmla="*/ 167220402 w 28"/>
                <a:gd name="T1" fmla="*/ 0 h 348"/>
                <a:gd name="T2" fmla="*/ 209023334 w 28"/>
                <a:gd name="T3" fmla="*/ 2007041079 h 348"/>
                <a:gd name="T4" fmla="*/ 217385655 w 28"/>
                <a:gd name="T5" fmla="*/ 2147483646 h 348"/>
                <a:gd name="T6" fmla="*/ 108692828 w 28"/>
                <a:gd name="T7" fmla="*/ 2147483646 h 348"/>
                <a:gd name="T8" fmla="*/ 0 w 28"/>
                <a:gd name="T9" fmla="*/ 2147483646 h 348"/>
                <a:gd name="T10" fmla="*/ 0 w 28"/>
                <a:gd name="T11" fmla="*/ 57814697 h 348"/>
                <a:gd name="T12" fmla="*/ 167220402 w 28"/>
                <a:gd name="T13" fmla="*/ 0 h 3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348">
                  <a:moveTo>
                    <a:pt x="20" y="0"/>
                  </a:moveTo>
                  <a:cubicBezTo>
                    <a:pt x="20" y="0"/>
                    <a:pt x="28" y="165"/>
                    <a:pt x="25" y="243"/>
                  </a:cubicBezTo>
                  <a:cubicBezTo>
                    <a:pt x="22" y="321"/>
                    <a:pt x="26" y="329"/>
                    <a:pt x="26" y="329"/>
                  </a:cubicBezTo>
                  <a:cubicBezTo>
                    <a:pt x="13" y="348"/>
                    <a:pt x="13" y="348"/>
                    <a:pt x="13" y="348"/>
                  </a:cubicBezTo>
                  <a:cubicBezTo>
                    <a:pt x="0" y="335"/>
                    <a:pt x="0" y="335"/>
                    <a:pt x="0" y="335"/>
                  </a:cubicBezTo>
                  <a:cubicBezTo>
                    <a:pt x="0" y="335"/>
                    <a:pt x="5" y="57"/>
                    <a:pt x="0" y="7"/>
                  </a:cubicBezTo>
                  <a:cubicBezTo>
                    <a:pt x="6" y="3"/>
                    <a:pt x="14" y="1"/>
                    <a:pt x="20" y="0"/>
                  </a:cubicBezTo>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2" name="Freeform 19"/>
            <p:cNvSpPr>
              <a:spLocks/>
            </p:cNvSpPr>
            <p:nvPr/>
          </p:nvSpPr>
          <p:spPr bwMode="auto">
            <a:xfrm>
              <a:off x="1957387" y="2609850"/>
              <a:ext cx="109538" cy="1319212"/>
            </a:xfrm>
            <a:custGeom>
              <a:avLst/>
              <a:gdLst>
                <a:gd name="T0" fmla="*/ 124639831 w 38"/>
                <a:gd name="T1" fmla="*/ 0 h 459"/>
                <a:gd name="T2" fmla="*/ 257587255 w 38"/>
                <a:gd name="T3" fmla="*/ 231293215 h 459"/>
                <a:gd name="T4" fmla="*/ 307441458 w 38"/>
                <a:gd name="T5" fmla="*/ 421282736 h 459"/>
                <a:gd name="T6" fmla="*/ 249276780 w 38"/>
                <a:gd name="T7" fmla="*/ 2147483646 h 459"/>
                <a:gd name="T8" fmla="*/ 265897730 w 38"/>
                <a:gd name="T9" fmla="*/ 2147483646 h 459"/>
                <a:gd name="T10" fmla="*/ 207730169 w 38"/>
                <a:gd name="T11" fmla="*/ 2147483646 h 459"/>
                <a:gd name="T12" fmla="*/ 166186441 w 38"/>
                <a:gd name="T13" fmla="*/ 2147483646 h 459"/>
                <a:gd name="T14" fmla="*/ 83093221 w 38"/>
                <a:gd name="T15" fmla="*/ 82604514 h 459"/>
                <a:gd name="T16" fmla="*/ 124639831 w 38"/>
                <a:gd name="T17" fmla="*/ 0 h 4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459">
                  <a:moveTo>
                    <a:pt x="15" y="0"/>
                  </a:moveTo>
                  <a:cubicBezTo>
                    <a:pt x="15" y="0"/>
                    <a:pt x="34" y="21"/>
                    <a:pt x="31" y="28"/>
                  </a:cubicBezTo>
                  <a:cubicBezTo>
                    <a:pt x="34" y="33"/>
                    <a:pt x="37" y="39"/>
                    <a:pt x="37" y="51"/>
                  </a:cubicBezTo>
                  <a:cubicBezTo>
                    <a:pt x="38" y="63"/>
                    <a:pt x="29" y="270"/>
                    <a:pt x="30" y="295"/>
                  </a:cubicBezTo>
                  <a:cubicBezTo>
                    <a:pt x="30" y="321"/>
                    <a:pt x="26" y="427"/>
                    <a:pt x="32" y="454"/>
                  </a:cubicBezTo>
                  <a:cubicBezTo>
                    <a:pt x="32" y="454"/>
                    <a:pt x="29" y="458"/>
                    <a:pt x="25" y="459"/>
                  </a:cubicBezTo>
                  <a:cubicBezTo>
                    <a:pt x="20" y="459"/>
                    <a:pt x="20" y="459"/>
                    <a:pt x="20" y="459"/>
                  </a:cubicBezTo>
                  <a:cubicBezTo>
                    <a:pt x="20" y="459"/>
                    <a:pt x="0" y="95"/>
                    <a:pt x="10" y="10"/>
                  </a:cubicBezTo>
                  <a:cubicBezTo>
                    <a:pt x="10" y="5"/>
                    <a:pt x="14" y="3"/>
                    <a:pt x="15" y="0"/>
                  </a:cubicBezTo>
                </a:path>
              </a:pathLst>
            </a:custGeom>
            <a:solidFill>
              <a:srgbClr val="3A5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3" name="Freeform 20"/>
            <p:cNvSpPr>
              <a:spLocks noEditPoints="1"/>
            </p:cNvSpPr>
            <p:nvPr/>
          </p:nvSpPr>
          <p:spPr bwMode="auto">
            <a:xfrm>
              <a:off x="1985962" y="2659062"/>
              <a:ext cx="63500" cy="361950"/>
            </a:xfrm>
            <a:custGeom>
              <a:avLst/>
              <a:gdLst>
                <a:gd name="T0" fmla="*/ 166621114 w 22"/>
                <a:gd name="T1" fmla="*/ 338328454 h 126"/>
                <a:gd name="T2" fmla="*/ 83312000 w 22"/>
                <a:gd name="T3" fmla="*/ 445603539 h 126"/>
                <a:gd name="T4" fmla="*/ 108305023 w 22"/>
                <a:gd name="T5" fmla="*/ 478612805 h 126"/>
                <a:gd name="T6" fmla="*/ 183284091 w 22"/>
                <a:gd name="T7" fmla="*/ 379587881 h 126"/>
                <a:gd name="T8" fmla="*/ 166621114 w 22"/>
                <a:gd name="T9" fmla="*/ 338328454 h 126"/>
                <a:gd name="T10" fmla="*/ 0 w 22"/>
                <a:gd name="T11" fmla="*/ 0 h 126"/>
                <a:gd name="T12" fmla="*/ 0 w 22"/>
                <a:gd name="T13" fmla="*/ 8253035 h 126"/>
                <a:gd name="T14" fmla="*/ 8330045 w 22"/>
                <a:gd name="T15" fmla="*/ 1039744464 h 126"/>
                <a:gd name="T16" fmla="*/ 0 w 22"/>
                <a:gd name="T17" fmla="*/ 0 h 126"/>
                <a:gd name="T18" fmla="*/ 0 w 22"/>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26">
                  <a:moveTo>
                    <a:pt x="20" y="41"/>
                  </a:moveTo>
                  <a:cubicBezTo>
                    <a:pt x="10" y="54"/>
                    <a:pt x="10" y="54"/>
                    <a:pt x="10" y="54"/>
                  </a:cubicBezTo>
                  <a:cubicBezTo>
                    <a:pt x="13" y="58"/>
                    <a:pt x="13" y="58"/>
                    <a:pt x="13" y="58"/>
                  </a:cubicBezTo>
                  <a:cubicBezTo>
                    <a:pt x="22" y="46"/>
                    <a:pt x="22" y="46"/>
                    <a:pt x="22" y="46"/>
                  </a:cubicBezTo>
                  <a:cubicBezTo>
                    <a:pt x="20" y="41"/>
                    <a:pt x="20" y="41"/>
                    <a:pt x="20" y="41"/>
                  </a:cubicBezTo>
                  <a:moveTo>
                    <a:pt x="0" y="0"/>
                  </a:moveTo>
                  <a:cubicBezTo>
                    <a:pt x="0" y="1"/>
                    <a:pt x="0" y="1"/>
                    <a:pt x="0" y="1"/>
                  </a:cubicBezTo>
                  <a:cubicBezTo>
                    <a:pt x="0" y="10"/>
                    <a:pt x="1" y="74"/>
                    <a:pt x="1" y="126"/>
                  </a:cubicBezTo>
                  <a:cubicBezTo>
                    <a:pt x="1" y="80"/>
                    <a:pt x="0" y="21"/>
                    <a:pt x="0" y="0"/>
                  </a:cubicBezTo>
                  <a:cubicBezTo>
                    <a:pt x="0" y="0"/>
                    <a:pt x="0" y="0"/>
                    <a:pt x="0"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4" name="Freeform 21"/>
            <p:cNvSpPr>
              <a:spLocks/>
            </p:cNvSpPr>
            <p:nvPr/>
          </p:nvSpPr>
          <p:spPr bwMode="auto">
            <a:xfrm>
              <a:off x="2060575" y="2905125"/>
              <a:ext cx="0" cy="6350"/>
            </a:xfrm>
            <a:custGeom>
              <a:avLst/>
              <a:gdLst>
                <a:gd name="T0" fmla="*/ 0 h 2"/>
                <a:gd name="T1" fmla="*/ 20161250 h 2"/>
                <a:gd name="T2" fmla="*/ 10080625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cubicBezTo>
                    <a:pt x="0" y="1"/>
                    <a:pt x="0" y="2"/>
                    <a:pt x="0" y="2"/>
                  </a:cubicBezTo>
                  <a:cubicBezTo>
                    <a:pt x="0" y="1"/>
                    <a:pt x="0" y="1"/>
                    <a:pt x="0" y="1"/>
                  </a:cubicBezTo>
                  <a:cubicBezTo>
                    <a:pt x="0" y="0"/>
                    <a:pt x="0" y="0"/>
                    <a:pt x="0" y="0"/>
                  </a:cubicBezTo>
                </a:path>
              </a:pathLst>
            </a:custGeom>
            <a:solidFill>
              <a:srgbClr val="9298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5" name="Freeform 22"/>
            <p:cNvSpPr>
              <a:spLocks/>
            </p:cNvSpPr>
            <p:nvPr/>
          </p:nvSpPr>
          <p:spPr bwMode="auto">
            <a:xfrm>
              <a:off x="1985962" y="3233737"/>
              <a:ext cx="0" cy="28575"/>
            </a:xfrm>
            <a:custGeom>
              <a:avLst/>
              <a:gdLst>
                <a:gd name="T0" fmla="*/ 0 h 10"/>
                <a:gd name="T1" fmla="*/ 57158573 h 10"/>
                <a:gd name="T2" fmla="*/ 81653063 h 10"/>
                <a:gd name="T3" fmla="*/ 0 h 10"/>
                <a:gd name="T4" fmla="*/ 0 h 1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0">
                  <a:moveTo>
                    <a:pt x="0" y="0"/>
                  </a:moveTo>
                  <a:cubicBezTo>
                    <a:pt x="0" y="2"/>
                    <a:pt x="0" y="4"/>
                    <a:pt x="0" y="7"/>
                  </a:cubicBezTo>
                  <a:cubicBezTo>
                    <a:pt x="0" y="10"/>
                    <a:pt x="0" y="10"/>
                    <a:pt x="0" y="10"/>
                  </a:cubicBezTo>
                  <a:cubicBezTo>
                    <a:pt x="0" y="7"/>
                    <a:pt x="0" y="3"/>
                    <a:pt x="0" y="0"/>
                  </a:cubicBezTo>
                  <a:cubicBezTo>
                    <a:pt x="0" y="0"/>
                    <a:pt x="0" y="0"/>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6" name="Freeform 23"/>
            <p:cNvSpPr>
              <a:spLocks noEditPoints="1"/>
            </p:cNvSpPr>
            <p:nvPr/>
          </p:nvSpPr>
          <p:spPr bwMode="auto">
            <a:xfrm>
              <a:off x="2009775" y="2901950"/>
              <a:ext cx="50800" cy="903287"/>
            </a:xfrm>
            <a:custGeom>
              <a:avLst/>
              <a:gdLst>
                <a:gd name="T0" fmla="*/ 39824378 w 18"/>
                <a:gd name="T1" fmla="*/ 1017880750 h 314"/>
                <a:gd name="T2" fmla="*/ 0 w 18"/>
                <a:gd name="T3" fmla="*/ 2147483646 h 314"/>
                <a:gd name="T4" fmla="*/ 0 w 18"/>
                <a:gd name="T5" fmla="*/ 2147483646 h 314"/>
                <a:gd name="T6" fmla="*/ 0 w 18"/>
                <a:gd name="T7" fmla="*/ 2147483646 h 314"/>
                <a:gd name="T8" fmla="*/ 39824378 w 18"/>
                <a:gd name="T9" fmla="*/ 1017880750 h 314"/>
                <a:gd name="T10" fmla="*/ 39824378 w 18"/>
                <a:gd name="T11" fmla="*/ 1017880750 h 314"/>
                <a:gd name="T12" fmla="*/ 135404578 w 18"/>
                <a:gd name="T13" fmla="*/ 0 h 314"/>
                <a:gd name="T14" fmla="*/ 55755822 w 18"/>
                <a:gd name="T15" fmla="*/ 463426505 h 314"/>
                <a:gd name="T16" fmla="*/ 63720133 w 18"/>
                <a:gd name="T17" fmla="*/ 471699923 h 314"/>
                <a:gd name="T18" fmla="*/ 143368889 w 18"/>
                <a:gd name="T19" fmla="*/ 24826009 h 314"/>
                <a:gd name="T20" fmla="*/ 143368889 w 18"/>
                <a:gd name="T21" fmla="*/ 8276295 h 314"/>
                <a:gd name="T22" fmla="*/ 135404578 w 18"/>
                <a:gd name="T23" fmla="*/ 0 h 3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 h="314">
                  <a:moveTo>
                    <a:pt x="5" y="123"/>
                  </a:moveTo>
                  <a:cubicBezTo>
                    <a:pt x="5" y="186"/>
                    <a:pt x="4" y="286"/>
                    <a:pt x="0" y="308"/>
                  </a:cubicBezTo>
                  <a:cubicBezTo>
                    <a:pt x="0" y="308"/>
                    <a:pt x="0" y="307"/>
                    <a:pt x="0" y="305"/>
                  </a:cubicBezTo>
                  <a:cubicBezTo>
                    <a:pt x="0" y="314"/>
                    <a:pt x="0" y="314"/>
                    <a:pt x="0" y="314"/>
                  </a:cubicBezTo>
                  <a:cubicBezTo>
                    <a:pt x="5" y="289"/>
                    <a:pt x="5" y="184"/>
                    <a:pt x="5" y="123"/>
                  </a:cubicBezTo>
                  <a:cubicBezTo>
                    <a:pt x="5" y="123"/>
                    <a:pt x="5" y="123"/>
                    <a:pt x="5" y="123"/>
                  </a:cubicBezTo>
                  <a:moveTo>
                    <a:pt x="17" y="0"/>
                  </a:moveTo>
                  <a:cubicBezTo>
                    <a:pt x="15" y="11"/>
                    <a:pt x="10" y="36"/>
                    <a:pt x="7" y="56"/>
                  </a:cubicBezTo>
                  <a:cubicBezTo>
                    <a:pt x="8" y="56"/>
                    <a:pt x="8" y="57"/>
                    <a:pt x="8" y="57"/>
                  </a:cubicBezTo>
                  <a:cubicBezTo>
                    <a:pt x="11" y="35"/>
                    <a:pt x="16" y="10"/>
                    <a:pt x="18" y="3"/>
                  </a:cubicBezTo>
                  <a:cubicBezTo>
                    <a:pt x="18" y="3"/>
                    <a:pt x="18" y="2"/>
                    <a:pt x="18" y="1"/>
                  </a:cubicBezTo>
                  <a:cubicBezTo>
                    <a:pt x="17" y="0"/>
                    <a:pt x="17" y="0"/>
                    <a:pt x="17"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7" name="Freeform 24"/>
            <p:cNvSpPr>
              <a:spLocks/>
            </p:cNvSpPr>
            <p:nvPr/>
          </p:nvSpPr>
          <p:spPr bwMode="auto">
            <a:xfrm>
              <a:off x="1978025" y="2635250"/>
              <a:ext cx="82550" cy="1152525"/>
            </a:xfrm>
            <a:custGeom>
              <a:avLst/>
              <a:gdLst>
                <a:gd name="T0" fmla="*/ 24309552 w 29"/>
                <a:gd name="T1" fmla="*/ 0 h 401"/>
                <a:gd name="T2" fmla="*/ 202572007 w 29"/>
                <a:gd name="T3" fmla="*/ 379988355 h 401"/>
                <a:gd name="T4" fmla="*/ 105336647 w 29"/>
                <a:gd name="T5" fmla="*/ 512157967 h 401"/>
                <a:gd name="T6" fmla="*/ 234982845 w 29"/>
                <a:gd name="T7" fmla="*/ 718672628 h 401"/>
                <a:gd name="T8" fmla="*/ 137747484 w 29"/>
                <a:gd name="T9" fmla="*/ 1363000208 h 401"/>
                <a:gd name="T10" fmla="*/ 89131228 w 29"/>
                <a:gd name="T11" fmla="*/ 2147483646 h 401"/>
                <a:gd name="T12" fmla="*/ 24309552 w 29"/>
                <a:gd name="T13" fmla="*/ 1577775110 h 401"/>
                <a:gd name="T14" fmla="*/ 24309552 w 29"/>
                <a:gd name="T15" fmla="*/ 0 h 4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401">
                  <a:moveTo>
                    <a:pt x="3" y="0"/>
                  </a:moveTo>
                  <a:cubicBezTo>
                    <a:pt x="25" y="46"/>
                    <a:pt x="25" y="46"/>
                    <a:pt x="25" y="46"/>
                  </a:cubicBezTo>
                  <a:cubicBezTo>
                    <a:pt x="13" y="62"/>
                    <a:pt x="13" y="62"/>
                    <a:pt x="13" y="62"/>
                  </a:cubicBezTo>
                  <a:cubicBezTo>
                    <a:pt x="29" y="87"/>
                    <a:pt x="29" y="87"/>
                    <a:pt x="29" y="87"/>
                  </a:cubicBezTo>
                  <a:cubicBezTo>
                    <a:pt x="29" y="87"/>
                    <a:pt x="18" y="140"/>
                    <a:pt x="17" y="165"/>
                  </a:cubicBezTo>
                  <a:cubicBezTo>
                    <a:pt x="15" y="191"/>
                    <a:pt x="17" y="371"/>
                    <a:pt x="11" y="401"/>
                  </a:cubicBezTo>
                  <a:cubicBezTo>
                    <a:pt x="11" y="401"/>
                    <a:pt x="0" y="217"/>
                    <a:pt x="3" y="191"/>
                  </a:cubicBezTo>
                  <a:cubicBezTo>
                    <a:pt x="5" y="165"/>
                    <a:pt x="3" y="0"/>
                    <a:pt x="3" y="0"/>
                  </a:cubicBezTo>
                </a:path>
              </a:pathLst>
            </a:custGeom>
            <a:solidFill>
              <a:srgbClr val="3448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8" name="Freeform 25"/>
            <p:cNvSpPr>
              <a:spLocks/>
            </p:cNvSpPr>
            <p:nvPr/>
          </p:nvSpPr>
          <p:spPr bwMode="auto">
            <a:xfrm>
              <a:off x="1690687" y="2486025"/>
              <a:ext cx="322263" cy="252412"/>
            </a:xfrm>
            <a:custGeom>
              <a:avLst/>
              <a:gdLst>
                <a:gd name="T0" fmla="*/ 273209968 w 112"/>
                <a:gd name="T1" fmla="*/ 24681878 h 88"/>
                <a:gd name="T2" fmla="*/ 16559139 w 112"/>
                <a:gd name="T3" fmla="*/ 115180185 h 88"/>
                <a:gd name="T4" fmla="*/ 0 w 112"/>
                <a:gd name="T5" fmla="*/ 394907179 h 88"/>
                <a:gd name="T6" fmla="*/ 538144682 w 112"/>
                <a:gd name="T7" fmla="*/ 723997929 h 88"/>
                <a:gd name="T8" fmla="*/ 662331031 w 112"/>
                <a:gd name="T9" fmla="*/ 312635209 h 88"/>
                <a:gd name="T10" fmla="*/ 803076519 w 112"/>
                <a:gd name="T11" fmla="*/ 584135866 h 88"/>
                <a:gd name="T12" fmla="*/ 927262868 w 112"/>
                <a:gd name="T13" fmla="*/ 394907179 h 88"/>
                <a:gd name="T14" fmla="*/ 902425598 w 112"/>
                <a:gd name="T15" fmla="*/ 172773146 h 88"/>
                <a:gd name="T16" fmla="*/ 761680110 w 112"/>
                <a:gd name="T17" fmla="*/ 98727512 h 88"/>
                <a:gd name="T18" fmla="*/ 273209968 w 112"/>
                <a:gd name="T19" fmla="*/ 24681878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8">
                  <a:moveTo>
                    <a:pt x="33" y="3"/>
                  </a:moveTo>
                  <a:cubicBezTo>
                    <a:pt x="33" y="3"/>
                    <a:pt x="10" y="2"/>
                    <a:pt x="2" y="14"/>
                  </a:cubicBezTo>
                  <a:cubicBezTo>
                    <a:pt x="2" y="14"/>
                    <a:pt x="3" y="40"/>
                    <a:pt x="0" y="48"/>
                  </a:cubicBezTo>
                  <a:cubicBezTo>
                    <a:pt x="0" y="48"/>
                    <a:pt x="51" y="52"/>
                    <a:pt x="65" y="88"/>
                  </a:cubicBezTo>
                  <a:cubicBezTo>
                    <a:pt x="80" y="38"/>
                    <a:pt x="80" y="38"/>
                    <a:pt x="80" y="38"/>
                  </a:cubicBezTo>
                  <a:cubicBezTo>
                    <a:pt x="97" y="71"/>
                    <a:pt x="97" y="71"/>
                    <a:pt x="97" y="71"/>
                  </a:cubicBezTo>
                  <a:cubicBezTo>
                    <a:pt x="97" y="71"/>
                    <a:pt x="105" y="52"/>
                    <a:pt x="112" y="48"/>
                  </a:cubicBezTo>
                  <a:cubicBezTo>
                    <a:pt x="109" y="21"/>
                    <a:pt x="109" y="21"/>
                    <a:pt x="109" y="21"/>
                  </a:cubicBezTo>
                  <a:cubicBezTo>
                    <a:pt x="109" y="21"/>
                    <a:pt x="99" y="17"/>
                    <a:pt x="92" y="12"/>
                  </a:cubicBezTo>
                  <a:cubicBezTo>
                    <a:pt x="84" y="7"/>
                    <a:pt x="67" y="0"/>
                    <a:pt x="33" y="3"/>
                  </a:cubicBezTo>
                </a:path>
              </a:pathLst>
            </a:custGeom>
            <a:solidFill>
              <a:srgbClr val="C4E4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9" name="Freeform 26"/>
            <p:cNvSpPr>
              <a:spLocks/>
            </p:cNvSpPr>
            <p:nvPr/>
          </p:nvSpPr>
          <p:spPr bwMode="auto">
            <a:xfrm>
              <a:off x="1776412" y="2414587"/>
              <a:ext cx="144463" cy="174625"/>
            </a:xfrm>
            <a:custGeom>
              <a:avLst/>
              <a:gdLst>
                <a:gd name="T0" fmla="*/ 0 w 50"/>
                <a:gd name="T1" fmla="*/ 0 h 61"/>
                <a:gd name="T2" fmla="*/ 58435284 w 50"/>
                <a:gd name="T3" fmla="*/ 409753268 h 61"/>
                <a:gd name="T4" fmla="*/ 342261740 w 50"/>
                <a:gd name="T5" fmla="*/ 499899846 h 61"/>
                <a:gd name="T6" fmla="*/ 417391167 w 50"/>
                <a:gd name="T7" fmla="*/ 98339639 h 61"/>
                <a:gd name="T8" fmla="*/ 0 w 50"/>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61">
                  <a:moveTo>
                    <a:pt x="0" y="0"/>
                  </a:moveTo>
                  <a:cubicBezTo>
                    <a:pt x="7" y="50"/>
                    <a:pt x="7" y="50"/>
                    <a:pt x="7" y="50"/>
                  </a:cubicBezTo>
                  <a:cubicBezTo>
                    <a:pt x="7" y="50"/>
                    <a:pt x="15" y="58"/>
                    <a:pt x="41" y="61"/>
                  </a:cubicBezTo>
                  <a:cubicBezTo>
                    <a:pt x="50" y="12"/>
                    <a:pt x="50" y="12"/>
                    <a:pt x="50" y="12"/>
                  </a:cubicBezTo>
                  <a:lnTo>
                    <a:pt x="0" y="0"/>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0" name="Freeform 27"/>
            <p:cNvSpPr>
              <a:spLocks/>
            </p:cNvSpPr>
            <p:nvPr/>
          </p:nvSpPr>
          <p:spPr bwMode="auto">
            <a:xfrm>
              <a:off x="2041525" y="3362325"/>
              <a:ext cx="155575" cy="327025"/>
            </a:xfrm>
            <a:custGeom>
              <a:avLst/>
              <a:gdLst>
                <a:gd name="T0" fmla="*/ 5040313 w 98"/>
                <a:gd name="T1" fmla="*/ 0 h 206"/>
                <a:gd name="T2" fmla="*/ 246975313 w 98"/>
                <a:gd name="T3" fmla="*/ 383063750 h 206"/>
                <a:gd name="T4" fmla="*/ 63004700 w 98"/>
                <a:gd name="T5" fmla="*/ 519152188 h 206"/>
                <a:gd name="T6" fmla="*/ 0 w 98"/>
                <a:gd name="T7" fmla="*/ 420866888 h 206"/>
                <a:gd name="T8" fmla="*/ 5040313 w 98"/>
                <a:gd name="T9" fmla="*/ 0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 h="206">
                  <a:moveTo>
                    <a:pt x="2" y="0"/>
                  </a:moveTo>
                  <a:lnTo>
                    <a:pt x="98" y="152"/>
                  </a:lnTo>
                  <a:lnTo>
                    <a:pt x="25" y="206"/>
                  </a:lnTo>
                  <a:lnTo>
                    <a:pt x="0" y="167"/>
                  </a:lnTo>
                  <a:lnTo>
                    <a:pt x="2" y="0"/>
                  </a:lnTo>
                  <a:close/>
                </a:path>
              </a:pathLst>
            </a:custGeom>
            <a:solidFill>
              <a:srgbClr val="3448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1" name="Freeform 28"/>
            <p:cNvSpPr>
              <a:spLocks/>
            </p:cNvSpPr>
            <p:nvPr/>
          </p:nvSpPr>
          <p:spPr bwMode="auto">
            <a:xfrm>
              <a:off x="1652587" y="2598737"/>
              <a:ext cx="584200" cy="711200"/>
            </a:xfrm>
            <a:custGeom>
              <a:avLst/>
              <a:gdLst>
                <a:gd name="T0" fmla="*/ 0 w 203"/>
                <a:gd name="T1" fmla="*/ 542780384 h 248"/>
                <a:gd name="T2" fmla="*/ 1648103024 w 203"/>
                <a:gd name="T3" fmla="*/ 2039538065 h 248"/>
                <a:gd name="T4" fmla="*/ 1681229754 w 203"/>
                <a:gd name="T5" fmla="*/ 1628341152 h 248"/>
                <a:gd name="T6" fmla="*/ 380967468 w 203"/>
                <a:gd name="T7" fmla="*/ 402972229 h 248"/>
                <a:gd name="T8" fmla="*/ 0 w 203"/>
                <a:gd name="T9" fmla="*/ 542780384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 h="248">
                  <a:moveTo>
                    <a:pt x="0" y="66"/>
                  </a:moveTo>
                  <a:cubicBezTo>
                    <a:pt x="0" y="66"/>
                    <a:pt x="52" y="238"/>
                    <a:pt x="199" y="248"/>
                  </a:cubicBezTo>
                  <a:cubicBezTo>
                    <a:pt x="203" y="198"/>
                    <a:pt x="203" y="198"/>
                    <a:pt x="203" y="198"/>
                  </a:cubicBezTo>
                  <a:cubicBezTo>
                    <a:pt x="203" y="198"/>
                    <a:pt x="85" y="166"/>
                    <a:pt x="46" y="49"/>
                  </a:cubicBezTo>
                  <a:cubicBezTo>
                    <a:pt x="46" y="49"/>
                    <a:pt x="19" y="0"/>
                    <a:pt x="0" y="66"/>
                  </a:cubicBezTo>
                </a:path>
              </a:pathLst>
            </a:custGeom>
            <a:solidFill>
              <a:srgbClr val="3A50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2" name="Freeform 29"/>
            <p:cNvSpPr>
              <a:spLocks/>
            </p:cNvSpPr>
            <p:nvPr/>
          </p:nvSpPr>
          <p:spPr bwMode="auto">
            <a:xfrm>
              <a:off x="2222500" y="3155950"/>
              <a:ext cx="149225" cy="227012"/>
            </a:xfrm>
            <a:custGeom>
              <a:avLst/>
              <a:gdLst>
                <a:gd name="T0" fmla="*/ 236894688 w 94"/>
                <a:gd name="T1" fmla="*/ 35282110 h 143"/>
                <a:gd name="T2" fmla="*/ 236894688 w 94"/>
                <a:gd name="T3" fmla="*/ 360380756 h 143"/>
                <a:gd name="T4" fmla="*/ 0 w 94"/>
                <a:gd name="T5" fmla="*/ 304937441 h 143"/>
                <a:gd name="T6" fmla="*/ 22682200 w 94"/>
                <a:gd name="T7" fmla="*/ 0 h 143"/>
                <a:gd name="T8" fmla="*/ 236894688 w 94"/>
                <a:gd name="T9" fmla="*/ 35282110 h 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43">
                  <a:moveTo>
                    <a:pt x="94" y="14"/>
                  </a:moveTo>
                  <a:lnTo>
                    <a:pt x="94" y="143"/>
                  </a:lnTo>
                  <a:lnTo>
                    <a:pt x="0" y="121"/>
                  </a:lnTo>
                  <a:lnTo>
                    <a:pt x="9" y="0"/>
                  </a:lnTo>
                  <a:lnTo>
                    <a:pt x="94" y="14"/>
                  </a:lnTo>
                  <a:close/>
                </a:path>
              </a:pathLst>
            </a:custGeom>
            <a:solidFill>
              <a:srgbClr val="C4E4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3" name="Freeform 30"/>
            <p:cNvSpPr>
              <a:spLocks/>
            </p:cNvSpPr>
            <p:nvPr/>
          </p:nvSpPr>
          <p:spPr bwMode="auto">
            <a:xfrm>
              <a:off x="2222500" y="3155950"/>
              <a:ext cx="149225" cy="227012"/>
            </a:xfrm>
            <a:custGeom>
              <a:avLst/>
              <a:gdLst>
                <a:gd name="T0" fmla="*/ 236894688 w 94"/>
                <a:gd name="T1" fmla="*/ 35282110 h 143"/>
                <a:gd name="T2" fmla="*/ 236894688 w 94"/>
                <a:gd name="T3" fmla="*/ 360380756 h 143"/>
                <a:gd name="T4" fmla="*/ 0 w 94"/>
                <a:gd name="T5" fmla="*/ 304937441 h 143"/>
                <a:gd name="T6" fmla="*/ 22682200 w 94"/>
                <a:gd name="T7" fmla="*/ 0 h 143"/>
                <a:gd name="T8" fmla="*/ 236894688 w 94"/>
                <a:gd name="T9" fmla="*/ 35282110 h 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43">
                  <a:moveTo>
                    <a:pt x="94" y="14"/>
                  </a:moveTo>
                  <a:lnTo>
                    <a:pt x="94" y="143"/>
                  </a:lnTo>
                  <a:lnTo>
                    <a:pt x="0" y="121"/>
                  </a:lnTo>
                  <a:lnTo>
                    <a:pt x="9" y="0"/>
                  </a:lnTo>
                  <a:lnTo>
                    <a:pt x="9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4" name="Freeform 31"/>
            <p:cNvSpPr>
              <a:spLocks/>
            </p:cNvSpPr>
            <p:nvPr/>
          </p:nvSpPr>
          <p:spPr bwMode="auto">
            <a:xfrm>
              <a:off x="2063750" y="3582987"/>
              <a:ext cx="190500" cy="195262"/>
            </a:xfrm>
            <a:custGeom>
              <a:avLst/>
              <a:gdLst>
                <a:gd name="T0" fmla="*/ 0 w 66"/>
                <a:gd name="T1" fmla="*/ 329820490 h 68"/>
                <a:gd name="T2" fmla="*/ 383231159 w 66"/>
                <a:gd name="T3" fmla="*/ 32982049 h 68"/>
                <a:gd name="T4" fmla="*/ 424887159 w 66"/>
                <a:gd name="T5" fmla="*/ 0 h 68"/>
                <a:gd name="T6" fmla="*/ 549852273 w 66"/>
                <a:gd name="T7" fmla="*/ 329820490 h 68"/>
                <a:gd name="T8" fmla="*/ 158291068 w 66"/>
                <a:gd name="T9" fmla="*/ 560694833 h 68"/>
                <a:gd name="T10" fmla="*/ 0 w 66"/>
                <a:gd name="T11" fmla="*/ 32982049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68">
                  <a:moveTo>
                    <a:pt x="0" y="40"/>
                  </a:moveTo>
                  <a:cubicBezTo>
                    <a:pt x="46" y="4"/>
                    <a:pt x="46" y="4"/>
                    <a:pt x="46" y="4"/>
                  </a:cubicBezTo>
                  <a:cubicBezTo>
                    <a:pt x="51" y="0"/>
                    <a:pt x="51" y="0"/>
                    <a:pt x="51" y="0"/>
                  </a:cubicBezTo>
                  <a:cubicBezTo>
                    <a:pt x="51" y="0"/>
                    <a:pt x="58" y="30"/>
                    <a:pt x="66" y="40"/>
                  </a:cubicBezTo>
                  <a:cubicBezTo>
                    <a:pt x="19" y="68"/>
                    <a:pt x="19" y="68"/>
                    <a:pt x="19" y="68"/>
                  </a:cubicBezTo>
                  <a:cubicBezTo>
                    <a:pt x="19" y="68"/>
                    <a:pt x="5" y="45"/>
                    <a:pt x="0" y="40"/>
                  </a:cubicBezTo>
                  <a:close/>
                </a:path>
              </a:pathLst>
            </a:custGeom>
            <a:solidFill>
              <a:srgbClr val="C4E4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Freeform 32"/>
            <p:cNvSpPr>
              <a:spLocks/>
            </p:cNvSpPr>
            <p:nvPr/>
          </p:nvSpPr>
          <p:spPr bwMode="auto">
            <a:xfrm>
              <a:off x="1836737" y="3813175"/>
              <a:ext cx="177800" cy="115887"/>
            </a:xfrm>
            <a:custGeom>
              <a:avLst/>
              <a:gdLst>
                <a:gd name="T0" fmla="*/ 13 w 62"/>
                <a:gd name="T1" fmla="*/ 10 h 40"/>
                <a:gd name="T2" fmla="*/ 60 w 62"/>
                <a:gd name="T3" fmla="*/ 0 h 40"/>
                <a:gd name="T4" fmla="*/ 62 w 62"/>
                <a:gd name="T5" fmla="*/ 25 h 40"/>
                <a:gd name="T6" fmla="*/ 0 w 62"/>
                <a:gd name="T7" fmla="*/ 40 h 40"/>
                <a:gd name="T8" fmla="*/ 13 w 62"/>
                <a:gd name="T9" fmla="*/ 10 h 40"/>
              </a:gdLst>
              <a:ahLst/>
              <a:cxnLst>
                <a:cxn ang="0">
                  <a:pos x="T0" y="T1"/>
                </a:cxn>
                <a:cxn ang="0">
                  <a:pos x="T2" y="T3"/>
                </a:cxn>
                <a:cxn ang="0">
                  <a:pos x="T4" y="T5"/>
                </a:cxn>
                <a:cxn ang="0">
                  <a:pos x="T6" y="T7"/>
                </a:cxn>
                <a:cxn ang="0">
                  <a:pos x="T8" y="T9"/>
                </a:cxn>
              </a:cxnLst>
              <a:rect l="0" t="0" r="r" b="b"/>
              <a:pathLst>
                <a:path w="62" h="40">
                  <a:moveTo>
                    <a:pt x="13" y="10"/>
                  </a:moveTo>
                  <a:cubicBezTo>
                    <a:pt x="13" y="10"/>
                    <a:pt x="41" y="10"/>
                    <a:pt x="60" y="0"/>
                  </a:cubicBezTo>
                  <a:cubicBezTo>
                    <a:pt x="62" y="25"/>
                    <a:pt x="62" y="25"/>
                    <a:pt x="62" y="25"/>
                  </a:cubicBezTo>
                  <a:cubicBezTo>
                    <a:pt x="62" y="25"/>
                    <a:pt x="50" y="40"/>
                    <a:pt x="0" y="40"/>
                  </a:cubicBezTo>
                  <a:cubicBezTo>
                    <a:pt x="0" y="40"/>
                    <a:pt x="11" y="19"/>
                    <a:pt x="13" y="10"/>
                  </a:cubicBezTo>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sp>
          <p:nvSpPr>
            <p:cNvPr id="137" name="Freeform 33"/>
            <p:cNvSpPr>
              <a:spLocks/>
            </p:cNvSpPr>
            <p:nvPr/>
          </p:nvSpPr>
          <p:spPr bwMode="auto">
            <a:xfrm>
              <a:off x="1931987" y="3802062"/>
              <a:ext cx="82550" cy="117475"/>
            </a:xfrm>
            <a:custGeom>
              <a:avLst/>
              <a:gdLst>
                <a:gd name="T0" fmla="*/ 0 w 52"/>
                <a:gd name="T1" fmla="*/ 7 h 74"/>
                <a:gd name="T2" fmla="*/ 7 w 52"/>
                <a:gd name="T3" fmla="*/ 74 h 74"/>
                <a:gd name="T4" fmla="*/ 52 w 52"/>
                <a:gd name="T5" fmla="*/ 63 h 74"/>
                <a:gd name="T6" fmla="*/ 43 w 52"/>
                <a:gd name="T7" fmla="*/ 0 h 74"/>
                <a:gd name="T8" fmla="*/ 0 w 52"/>
                <a:gd name="T9" fmla="*/ 7 h 74"/>
              </a:gdLst>
              <a:ahLst/>
              <a:cxnLst>
                <a:cxn ang="0">
                  <a:pos x="T0" y="T1"/>
                </a:cxn>
                <a:cxn ang="0">
                  <a:pos x="T2" y="T3"/>
                </a:cxn>
                <a:cxn ang="0">
                  <a:pos x="T4" y="T5"/>
                </a:cxn>
                <a:cxn ang="0">
                  <a:pos x="T6" y="T7"/>
                </a:cxn>
                <a:cxn ang="0">
                  <a:pos x="T8" y="T9"/>
                </a:cxn>
              </a:cxnLst>
              <a:rect l="0" t="0" r="r" b="b"/>
              <a:pathLst>
                <a:path w="52" h="74">
                  <a:moveTo>
                    <a:pt x="0" y="7"/>
                  </a:moveTo>
                  <a:lnTo>
                    <a:pt x="7" y="74"/>
                  </a:lnTo>
                  <a:lnTo>
                    <a:pt x="52" y="63"/>
                  </a:lnTo>
                  <a:lnTo>
                    <a:pt x="43" y="0"/>
                  </a:lnTo>
                  <a:lnTo>
                    <a:pt x="0" y="7"/>
                  </a:lnTo>
                  <a:close/>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sp>
          <p:nvSpPr>
            <p:cNvPr id="155687" name="Freeform 34"/>
            <p:cNvSpPr>
              <a:spLocks/>
            </p:cNvSpPr>
            <p:nvPr/>
          </p:nvSpPr>
          <p:spPr bwMode="auto">
            <a:xfrm>
              <a:off x="1931987" y="3802062"/>
              <a:ext cx="82550" cy="117475"/>
            </a:xfrm>
            <a:custGeom>
              <a:avLst/>
              <a:gdLst>
                <a:gd name="T0" fmla="*/ 0 w 52"/>
                <a:gd name="T1" fmla="*/ 17641888 h 74"/>
                <a:gd name="T2" fmla="*/ 17641888 w 52"/>
                <a:gd name="T3" fmla="*/ 186491563 h 74"/>
                <a:gd name="T4" fmla="*/ 131048125 w 52"/>
                <a:gd name="T5" fmla="*/ 158770638 h 74"/>
                <a:gd name="T6" fmla="*/ 108367513 w 52"/>
                <a:gd name="T7" fmla="*/ 0 h 74"/>
                <a:gd name="T8" fmla="*/ 0 w 52"/>
                <a:gd name="T9" fmla="*/ 17641888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74">
                  <a:moveTo>
                    <a:pt x="0" y="7"/>
                  </a:moveTo>
                  <a:lnTo>
                    <a:pt x="7" y="74"/>
                  </a:lnTo>
                  <a:lnTo>
                    <a:pt x="52" y="63"/>
                  </a:lnTo>
                  <a:lnTo>
                    <a:pt x="43" y="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8" name="Freeform 35"/>
            <p:cNvSpPr>
              <a:spLocks/>
            </p:cNvSpPr>
            <p:nvPr/>
          </p:nvSpPr>
          <p:spPr bwMode="auto">
            <a:xfrm>
              <a:off x="2159000" y="3763962"/>
              <a:ext cx="163513" cy="152400"/>
            </a:xfrm>
            <a:custGeom>
              <a:avLst/>
              <a:gdLst>
                <a:gd name="T0" fmla="*/ 0 w 57"/>
                <a:gd name="T1" fmla="*/ 140561683 h 53"/>
                <a:gd name="T2" fmla="*/ 82290069 w 57"/>
                <a:gd name="T3" fmla="*/ 396881230 h 53"/>
                <a:gd name="T4" fmla="*/ 148125566 w 57"/>
                <a:gd name="T5" fmla="*/ 396881230 h 53"/>
                <a:gd name="T6" fmla="*/ 222188349 w 57"/>
                <a:gd name="T7" fmla="*/ 396881230 h 53"/>
                <a:gd name="T8" fmla="*/ 222188349 w 57"/>
                <a:gd name="T9" fmla="*/ 372074536 h 53"/>
                <a:gd name="T10" fmla="*/ 353853607 w 57"/>
                <a:gd name="T11" fmla="*/ 355537698 h 53"/>
                <a:gd name="T12" fmla="*/ 460831270 w 57"/>
                <a:gd name="T13" fmla="*/ 305927185 h 53"/>
                <a:gd name="T14" fmla="*/ 427916390 w 57"/>
                <a:gd name="T15" fmla="*/ 206709034 h 53"/>
                <a:gd name="T16" fmla="*/ 246873075 w 57"/>
                <a:gd name="T17" fmla="*/ 8266981 h 53"/>
                <a:gd name="T18" fmla="*/ 0 w 57"/>
                <a:gd name="T19" fmla="*/ 140561683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53">
                  <a:moveTo>
                    <a:pt x="0" y="17"/>
                  </a:moveTo>
                  <a:cubicBezTo>
                    <a:pt x="0" y="17"/>
                    <a:pt x="0" y="44"/>
                    <a:pt x="10" y="48"/>
                  </a:cubicBezTo>
                  <a:cubicBezTo>
                    <a:pt x="10" y="48"/>
                    <a:pt x="16" y="51"/>
                    <a:pt x="18" y="48"/>
                  </a:cubicBezTo>
                  <a:cubicBezTo>
                    <a:pt x="18" y="48"/>
                    <a:pt x="23" y="53"/>
                    <a:pt x="27" y="48"/>
                  </a:cubicBezTo>
                  <a:cubicBezTo>
                    <a:pt x="30" y="43"/>
                    <a:pt x="27" y="45"/>
                    <a:pt x="27" y="45"/>
                  </a:cubicBezTo>
                  <a:cubicBezTo>
                    <a:pt x="27" y="45"/>
                    <a:pt x="35" y="51"/>
                    <a:pt x="43" y="43"/>
                  </a:cubicBezTo>
                  <a:cubicBezTo>
                    <a:pt x="43" y="43"/>
                    <a:pt x="53" y="46"/>
                    <a:pt x="56" y="37"/>
                  </a:cubicBezTo>
                  <a:cubicBezTo>
                    <a:pt x="56" y="37"/>
                    <a:pt x="57" y="34"/>
                    <a:pt x="52" y="25"/>
                  </a:cubicBezTo>
                  <a:cubicBezTo>
                    <a:pt x="48" y="15"/>
                    <a:pt x="46" y="2"/>
                    <a:pt x="30" y="1"/>
                  </a:cubicBezTo>
                  <a:cubicBezTo>
                    <a:pt x="15" y="0"/>
                    <a:pt x="0" y="12"/>
                    <a:pt x="0" y="17"/>
                  </a:cubicBezTo>
                  <a:close/>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89" name="Freeform 36"/>
            <p:cNvSpPr>
              <a:spLocks/>
            </p:cNvSpPr>
            <p:nvPr/>
          </p:nvSpPr>
          <p:spPr bwMode="auto">
            <a:xfrm>
              <a:off x="2127250" y="3698875"/>
              <a:ext cx="222250" cy="166687"/>
            </a:xfrm>
            <a:custGeom>
              <a:avLst/>
              <a:gdLst>
                <a:gd name="T0" fmla="*/ 24993023 w 77"/>
                <a:gd name="T1" fmla="*/ 198225330 h 58"/>
                <a:gd name="T2" fmla="*/ 24993023 w 77"/>
                <a:gd name="T3" fmla="*/ 330376508 h 58"/>
                <a:gd name="T4" fmla="*/ 274926136 w 77"/>
                <a:gd name="T5" fmla="*/ 297337995 h 58"/>
                <a:gd name="T6" fmla="*/ 399891250 w 77"/>
                <a:gd name="T7" fmla="*/ 280818738 h 58"/>
                <a:gd name="T8" fmla="*/ 616501295 w 77"/>
                <a:gd name="T9" fmla="*/ 404710288 h 58"/>
                <a:gd name="T10" fmla="*/ 616501295 w 77"/>
                <a:gd name="T11" fmla="*/ 330376508 h 58"/>
                <a:gd name="T12" fmla="*/ 508196273 w 77"/>
                <a:gd name="T13" fmla="*/ 123891550 h 58"/>
                <a:gd name="T14" fmla="*/ 366568182 w 77"/>
                <a:gd name="T15" fmla="*/ 0 h 58"/>
                <a:gd name="T16" fmla="*/ 24993023 w 77"/>
                <a:gd name="T17" fmla="*/ 19822533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7" h="58">
                  <a:moveTo>
                    <a:pt x="3" y="24"/>
                  </a:moveTo>
                  <a:cubicBezTo>
                    <a:pt x="3" y="24"/>
                    <a:pt x="0" y="34"/>
                    <a:pt x="3" y="40"/>
                  </a:cubicBezTo>
                  <a:cubicBezTo>
                    <a:pt x="6" y="46"/>
                    <a:pt x="25" y="44"/>
                    <a:pt x="33" y="36"/>
                  </a:cubicBezTo>
                  <a:cubicBezTo>
                    <a:pt x="33" y="36"/>
                    <a:pt x="41" y="37"/>
                    <a:pt x="48" y="34"/>
                  </a:cubicBezTo>
                  <a:cubicBezTo>
                    <a:pt x="48" y="34"/>
                    <a:pt x="57" y="58"/>
                    <a:pt x="74" y="49"/>
                  </a:cubicBezTo>
                  <a:cubicBezTo>
                    <a:pt x="74" y="49"/>
                    <a:pt x="77" y="43"/>
                    <a:pt x="74" y="40"/>
                  </a:cubicBezTo>
                  <a:cubicBezTo>
                    <a:pt x="71" y="37"/>
                    <a:pt x="61" y="23"/>
                    <a:pt x="61" y="15"/>
                  </a:cubicBezTo>
                  <a:cubicBezTo>
                    <a:pt x="62" y="6"/>
                    <a:pt x="44" y="0"/>
                    <a:pt x="44" y="0"/>
                  </a:cubicBezTo>
                  <a:lnTo>
                    <a:pt x="3" y="24"/>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0" name="Freeform 37"/>
            <p:cNvSpPr>
              <a:spLocks/>
            </p:cNvSpPr>
            <p:nvPr/>
          </p:nvSpPr>
          <p:spPr bwMode="auto">
            <a:xfrm>
              <a:off x="2320925" y="3778250"/>
              <a:ext cx="82550" cy="141287"/>
            </a:xfrm>
            <a:custGeom>
              <a:avLst/>
              <a:gdLst>
                <a:gd name="T0" fmla="*/ 170161169 w 29"/>
                <a:gd name="T1" fmla="*/ 0 h 49"/>
                <a:gd name="T2" fmla="*/ 226878712 w 29"/>
                <a:gd name="T3" fmla="*/ 66511576 h 49"/>
                <a:gd name="T4" fmla="*/ 226878712 w 29"/>
                <a:gd name="T5" fmla="*/ 407388089 h 49"/>
                <a:gd name="T6" fmla="*/ 170161169 w 29"/>
                <a:gd name="T7" fmla="*/ 407388089 h 49"/>
                <a:gd name="T8" fmla="*/ 137747484 w 29"/>
                <a:gd name="T9" fmla="*/ 141338901 h 49"/>
                <a:gd name="T10" fmla="*/ 64821676 w 29"/>
                <a:gd name="T11" fmla="*/ 141338901 h 49"/>
                <a:gd name="T12" fmla="*/ 0 w 29"/>
                <a:gd name="T13" fmla="*/ 24941481 h 49"/>
                <a:gd name="T14" fmla="*/ 170161169 w 29"/>
                <a:gd name="T15" fmla="*/ 0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49">
                  <a:moveTo>
                    <a:pt x="21" y="0"/>
                  </a:moveTo>
                  <a:cubicBezTo>
                    <a:pt x="21" y="0"/>
                    <a:pt x="27" y="5"/>
                    <a:pt x="28" y="8"/>
                  </a:cubicBezTo>
                  <a:cubicBezTo>
                    <a:pt x="29" y="11"/>
                    <a:pt x="29" y="37"/>
                    <a:pt x="28" y="49"/>
                  </a:cubicBezTo>
                  <a:cubicBezTo>
                    <a:pt x="21" y="49"/>
                    <a:pt x="21" y="49"/>
                    <a:pt x="21" y="49"/>
                  </a:cubicBezTo>
                  <a:cubicBezTo>
                    <a:pt x="21" y="49"/>
                    <a:pt x="20" y="24"/>
                    <a:pt x="17" y="17"/>
                  </a:cubicBezTo>
                  <a:cubicBezTo>
                    <a:pt x="17" y="17"/>
                    <a:pt x="15" y="15"/>
                    <a:pt x="8" y="17"/>
                  </a:cubicBezTo>
                  <a:cubicBezTo>
                    <a:pt x="0" y="3"/>
                    <a:pt x="0" y="3"/>
                    <a:pt x="0" y="3"/>
                  </a:cubicBezTo>
                  <a:lnTo>
                    <a:pt x="21" y="0"/>
                  </a:lnTo>
                  <a:close/>
                </a:path>
              </a:pathLst>
            </a:custGeom>
            <a:solidFill>
              <a:srgbClr val="ADA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1" name="Freeform 38"/>
            <p:cNvSpPr>
              <a:spLocks/>
            </p:cNvSpPr>
            <p:nvPr/>
          </p:nvSpPr>
          <p:spPr bwMode="auto">
            <a:xfrm>
              <a:off x="2095500" y="3824287"/>
              <a:ext cx="69850" cy="123825"/>
            </a:xfrm>
            <a:custGeom>
              <a:avLst/>
              <a:gdLst>
                <a:gd name="T0" fmla="*/ 186351069 w 24"/>
                <a:gd name="T1" fmla="*/ 0 h 43"/>
                <a:gd name="T2" fmla="*/ 0 w 24"/>
                <a:gd name="T3" fmla="*/ 58048008 h 43"/>
                <a:gd name="T4" fmla="*/ 50824606 w 24"/>
                <a:gd name="T5" fmla="*/ 356572805 h 43"/>
                <a:gd name="T6" fmla="*/ 143998685 w 24"/>
                <a:gd name="T7" fmla="*/ 356572805 h 43"/>
                <a:gd name="T8" fmla="*/ 110115615 w 24"/>
                <a:gd name="T9" fmla="*/ 190725056 h 43"/>
                <a:gd name="T10" fmla="*/ 203292604 w 24"/>
                <a:gd name="T11" fmla="*/ 99509226 h 43"/>
                <a:gd name="T12" fmla="*/ 186351069 w 24"/>
                <a:gd name="T13" fmla="*/ 0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43">
                  <a:moveTo>
                    <a:pt x="22" y="0"/>
                  </a:moveTo>
                  <a:cubicBezTo>
                    <a:pt x="22" y="0"/>
                    <a:pt x="7" y="2"/>
                    <a:pt x="0" y="7"/>
                  </a:cubicBezTo>
                  <a:cubicBezTo>
                    <a:pt x="6" y="43"/>
                    <a:pt x="6" y="43"/>
                    <a:pt x="6" y="43"/>
                  </a:cubicBezTo>
                  <a:cubicBezTo>
                    <a:pt x="17" y="43"/>
                    <a:pt x="17" y="43"/>
                    <a:pt x="17" y="43"/>
                  </a:cubicBezTo>
                  <a:cubicBezTo>
                    <a:pt x="13" y="23"/>
                    <a:pt x="13" y="23"/>
                    <a:pt x="13" y="23"/>
                  </a:cubicBezTo>
                  <a:cubicBezTo>
                    <a:pt x="13" y="23"/>
                    <a:pt x="10" y="15"/>
                    <a:pt x="24" y="12"/>
                  </a:cubicBezTo>
                  <a:lnTo>
                    <a:pt x="22" y="0"/>
                  </a:lnTo>
                  <a:close/>
                </a:path>
              </a:pathLst>
            </a:custGeom>
            <a:solidFill>
              <a:srgbClr val="ADA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2" name="Freeform 39"/>
            <p:cNvSpPr>
              <a:spLocks/>
            </p:cNvSpPr>
            <p:nvPr/>
          </p:nvSpPr>
          <p:spPr bwMode="auto">
            <a:xfrm>
              <a:off x="2360612" y="3192462"/>
              <a:ext cx="236538" cy="180975"/>
            </a:xfrm>
            <a:custGeom>
              <a:avLst/>
              <a:gdLst>
                <a:gd name="T0" fmla="*/ 0 w 82"/>
                <a:gd name="T1" fmla="*/ 0 h 63"/>
                <a:gd name="T2" fmla="*/ 266272557 w 82"/>
                <a:gd name="T3" fmla="*/ 57762624 h 63"/>
                <a:gd name="T4" fmla="*/ 424369364 w 82"/>
                <a:gd name="T5" fmla="*/ 57762624 h 63"/>
                <a:gd name="T6" fmla="*/ 449332777 w 82"/>
                <a:gd name="T7" fmla="*/ 123778282 h 63"/>
                <a:gd name="T8" fmla="*/ 399405951 w 82"/>
                <a:gd name="T9" fmla="*/ 156787548 h 63"/>
                <a:gd name="T10" fmla="*/ 682319822 w 82"/>
                <a:gd name="T11" fmla="*/ 412597146 h 63"/>
                <a:gd name="T12" fmla="*/ 574146957 w 82"/>
                <a:gd name="T13" fmla="*/ 486865839 h 63"/>
                <a:gd name="T14" fmla="*/ 557505643 w 82"/>
                <a:gd name="T15" fmla="*/ 486865839 h 63"/>
                <a:gd name="T16" fmla="*/ 432691463 w 82"/>
                <a:gd name="T17" fmla="*/ 495116001 h 63"/>
                <a:gd name="T18" fmla="*/ 0 w 82"/>
                <a:gd name="T19" fmla="*/ 503369036 h 63"/>
                <a:gd name="T20" fmla="*/ 0 w 82"/>
                <a:gd name="T21" fmla="*/ 0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63">
                  <a:moveTo>
                    <a:pt x="0" y="0"/>
                  </a:moveTo>
                  <a:cubicBezTo>
                    <a:pt x="0" y="0"/>
                    <a:pt x="26" y="1"/>
                    <a:pt x="32" y="7"/>
                  </a:cubicBezTo>
                  <a:cubicBezTo>
                    <a:pt x="39" y="12"/>
                    <a:pt x="51" y="7"/>
                    <a:pt x="51" y="7"/>
                  </a:cubicBezTo>
                  <a:cubicBezTo>
                    <a:pt x="51" y="7"/>
                    <a:pt x="61" y="10"/>
                    <a:pt x="54" y="15"/>
                  </a:cubicBezTo>
                  <a:cubicBezTo>
                    <a:pt x="48" y="19"/>
                    <a:pt x="48" y="19"/>
                    <a:pt x="48" y="19"/>
                  </a:cubicBezTo>
                  <a:cubicBezTo>
                    <a:pt x="82" y="50"/>
                    <a:pt x="82" y="50"/>
                    <a:pt x="82" y="50"/>
                  </a:cubicBezTo>
                  <a:cubicBezTo>
                    <a:pt x="82" y="50"/>
                    <a:pt x="80" y="62"/>
                    <a:pt x="69" y="59"/>
                  </a:cubicBezTo>
                  <a:cubicBezTo>
                    <a:pt x="59" y="56"/>
                    <a:pt x="67" y="59"/>
                    <a:pt x="67" y="59"/>
                  </a:cubicBezTo>
                  <a:cubicBezTo>
                    <a:pt x="67" y="59"/>
                    <a:pt x="59" y="63"/>
                    <a:pt x="52" y="60"/>
                  </a:cubicBezTo>
                  <a:cubicBezTo>
                    <a:pt x="0" y="61"/>
                    <a:pt x="0" y="61"/>
                    <a:pt x="0" y="61"/>
                  </a:cubicBezTo>
                  <a:lnTo>
                    <a:pt x="0" y="0"/>
                  </a:lnTo>
                  <a:close/>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3" name="Freeform 40"/>
            <p:cNvSpPr>
              <a:spLocks/>
            </p:cNvSpPr>
            <p:nvPr/>
          </p:nvSpPr>
          <p:spPr bwMode="auto">
            <a:xfrm>
              <a:off x="2328862" y="3244850"/>
              <a:ext cx="176213" cy="174625"/>
            </a:xfrm>
            <a:custGeom>
              <a:avLst/>
              <a:gdLst>
                <a:gd name="T0" fmla="*/ 492344899 w 61"/>
                <a:gd name="T1" fmla="*/ 295021781 h 61"/>
                <a:gd name="T2" fmla="*/ 317102515 w 61"/>
                <a:gd name="T3" fmla="*/ 450730027 h 61"/>
                <a:gd name="T4" fmla="*/ 91792529 w 61"/>
                <a:gd name="T5" fmla="*/ 352387525 h 61"/>
                <a:gd name="T6" fmla="*/ 175239495 w 61"/>
                <a:gd name="T7" fmla="*/ 73754730 h 61"/>
                <a:gd name="T8" fmla="*/ 283723151 w 61"/>
                <a:gd name="T9" fmla="*/ 90146578 h 61"/>
                <a:gd name="T10" fmla="*/ 358827443 w 61"/>
                <a:gd name="T11" fmla="*/ 139316398 h 61"/>
                <a:gd name="T12" fmla="*/ 433928846 w 61"/>
                <a:gd name="T13" fmla="*/ 221267051 h 61"/>
                <a:gd name="T14" fmla="*/ 492344899 w 61"/>
                <a:gd name="T15" fmla="*/ 29502178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1">
                  <a:moveTo>
                    <a:pt x="59" y="36"/>
                  </a:moveTo>
                  <a:cubicBezTo>
                    <a:pt x="59" y="36"/>
                    <a:pt x="49" y="51"/>
                    <a:pt x="38" y="55"/>
                  </a:cubicBezTo>
                  <a:cubicBezTo>
                    <a:pt x="38" y="55"/>
                    <a:pt x="22" y="61"/>
                    <a:pt x="11" y="43"/>
                  </a:cubicBezTo>
                  <a:cubicBezTo>
                    <a:pt x="0" y="25"/>
                    <a:pt x="21" y="9"/>
                    <a:pt x="21" y="9"/>
                  </a:cubicBezTo>
                  <a:cubicBezTo>
                    <a:pt x="21" y="9"/>
                    <a:pt x="39" y="0"/>
                    <a:pt x="34" y="11"/>
                  </a:cubicBezTo>
                  <a:cubicBezTo>
                    <a:pt x="34" y="11"/>
                    <a:pt x="43" y="9"/>
                    <a:pt x="43" y="17"/>
                  </a:cubicBezTo>
                  <a:cubicBezTo>
                    <a:pt x="43" y="17"/>
                    <a:pt x="53" y="20"/>
                    <a:pt x="52" y="27"/>
                  </a:cubicBezTo>
                  <a:cubicBezTo>
                    <a:pt x="52" y="27"/>
                    <a:pt x="61" y="24"/>
                    <a:pt x="59" y="36"/>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4" name="Freeform 41"/>
            <p:cNvSpPr>
              <a:spLocks/>
            </p:cNvSpPr>
            <p:nvPr/>
          </p:nvSpPr>
          <p:spPr bwMode="auto">
            <a:xfrm>
              <a:off x="2400300" y="3173412"/>
              <a:ext cx="215900" cy="163512"/>
            </a:xfrm>
            <a:custGeom>
              <a:avLst/>
              <a:gdLst>
                <a:gd name="T0" fmla="*/ 381190161 w 75"/>
                <a:gd name="T1" fmla="*/ 57602122 h 57"/>
                <a:gd name="T2" fmla="*/ 223741488 w 75"/>
                <a:gd name="T3" fmla="*/ 57602122 h 57"/>
                <a:gd name="T4" fmla="*/ 0 w 75"/>
                <a:gd name="T5" fmla="*/ 65832226 h 57"/>
                <a:gd name="T6" fmla="*/ 190593641 w 75"/>
                <a:gd name="T7" fmla="*/ 131664452 h 57"/>
                <a:gd name="T8" fmla="*/ 348042315 w 75"/>
                <a:gd name="T9" fmla="*/ 139894556 h 57"/>
                <a:gd name="T10" fmla="*/ 281749500 w 75"/>
                <a:gd name="T11" fmla="*/ 213954018 h 57"/>
                <a:gd name="T12" fmla="*/ 563496121 w 75"/>
                <a:gd name="T13" fmla="*/ 469055687 h 57"/>
                <a:gd name="T14" fmla="*/ 621504133 w 75"/>
                <a:gd name="T15" fmla="*/ 460825583 h 57"/>
                <a:gd name="T16" fmla="*/ 381190161 w 75"/>
                <a:gd name="T17" fmla="*/ 57602122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 h="57">
                  <a:moveTo>
                    <a:pt x="46" y="7"/>
                  </a:moveTo>
                  <a:cubicBezTo>
                    <a:pt x="46" y="7"/>
                    <a:pt x="37" y="8"/>
                    <a:pt x="27" y="7"/>
                  </a:cubicBezTo>
                  <a:cubicBezTo>
                    <a:pt x="17" y="6"/>
                    <a:pt x="5" y="0"/>
                    <a:pt x="0" y="8"/>
                  </a:cubicBezTo>
                  <a:cubicBezTo>
                    <a:pt x="0" y="8"/>
                    <a:pt x="9" y="21"/>
                    <a:pt x="23" y="16"/>
                  </a:cubicBezTo>
                  <a:cubicBezTo>
                    <a:pt x="38" y="11"/>
                    <a:pt x="41" y="15"/>
                    <a:pt x="42" y="17"/>
                  </a:cubicBezTo>
                  <a:cubicBezTo>
                    <a:pt x="42" y="19"/>
                    <a:pt x="34" y="26"/>
                    <a:pt x="34" y="26"/>
                  </a:cubicBezTo>
                  <a:cubicBezTo>
                    <a:pt x="68" y="57"/>
                    <a:pt x="68" y="57"/>
                    <a:pt x="68" y="57"/>
                  </a:cubicBezTo>
                  <a:cubicBezTo>
                    <a:pt x="68" y="57"/>
                    <a:pt x="71" y="57"/>
                    <a:pt x="75" y="56"/>
                  </a:cubicBezTo>
                  <a:lnTo>
                    <a:pt x="46" y="7"/>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5" name="Freeform 42"/>
            <p:cNvSpPr>
              <a:spLocks/>
            </p:cNvSpPr>
            <p:nvPr/>
          </p:nvSpPr>
          <p:spPr bwMode="auto">
            <a:xfrm>
              <a:off x="2509837" y="3155950"/>
              <a:ext cx="215900" cy="195262"/>
            </a:xfrm>
            <a:custGeom>
              <a:avLst/>
              <a:gdLst>
                <a:gd name="T0" fmla="*/ 0 w 75"/>
                <a:gd name="T1" fmla="*/ 57720022 h 68"/>
                <a:gd name="T2" fmla="*/ 306609665 w 75"/>
                <a:gd name="T3" fmla="*/ 560694833 h 68"/>
                <a:gd name="T4" fmla="*/ 621504133 w 75"/>
                <a:gd name="T5" fmla="*/ 478239711 h 68"/>
                <a:gd name="T6" fmla="*/ 364614799 w 75"/>
                <a:gd name="T7" fmla="*/ 0 h 68"/>
                <a:gd name="T8" fmla="*/ 0 w 75"/>
                <a:gd name="T9" fmla="*/ 5772002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68">
                  <a:moveTo>
                    <a:pt x="0" y="7"/>
                  </a:moveTo>
                  <a:cubicBezTo>
                    <a:pt x="0" y="7"/>
                    <a:pt x="33" y="47"/>
                    <a:pt x="37" y="68"/>
                  </a:cubicBezTo>
                  <a:cubicBezTo>
                    <a:pt x="37" y="68"/>
                    <a:pt x="63" y="58"/>
                    <a:pt x="75" y="58"/>
                  </a:cubicBezTo>
                  <a:cubicBezTo>
                    <a:pt x="75" y="58"/>
                    <a:pt x="55" y="14"/>
                    <a:pt x="44" y="0"/>
                  </a:cubicBezTo>
                  <a:cubicBezTo>
                    <a:pt x="44" y="0"/>
                    <a:pt x="13" y="2"/>
                    <a:pt x="0" y="7"/>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6" name="Freeform 43"/>
            <p:cNvSpPr>
              <a:spLocks/>
            </p:cNvSpPr>
            <p:nvPr/>
          </p:nvSpPr>
          <p:spPr bwMode="auto">
            <a:xfrm>
              <a:off x="2647950" y="3000375"/>
              <a:ext cx="460375" cy="312737"/>
            </a:xfrm>
            <a:custGeom>
              <a:avLst/>
              <a:gdLst>
                <a:gd name="T0" fmla="*/ 1324657129 w 160"/>
                <a:gd name="T1" fmla="*/ 0 h 109"/>
                <a:gd name="T2" fmla="*/ 1043166590 w 160"/>
                <a:gd name="T3" fmla="*/ 329280500 h 109"/>
                <a:gd name="T4" fmla="*/ 927261429 w 160"/>
                <a:gd name="T5" fmla="*/ 485689168 h 109"/>
                <a:gd name="T6" fmla="*/ 811353391 w 160"/>
                <a:gd name="T7" fmla="*/ 526847079 h 109"/>
                <a:gd name="T8" fmla="*/ 0 w 160"/>
                <a:gd name="T9" fmla="*/ 493920751 h 109"/>
                <a:gd name="T10" fmla="*/ 182141614 w 160"/>
                <a:gd name="T11" fmla="*/ 839664415 h 109"/>
                <a:gd name="T12" fmla="*/ 960376778 w 160"/>
                <a:gd name="T13" fmla="*/ 889056777 h 109"/>
                <a:gd name="T14" fmla="*/ 1142515515 w 160"/>
                <a:gd name="T15" fmla="*/ 839664415 h 109"/>
                <a:gd name="T16" fmla="*/ 1291541780 w 160"/>
                <a:gd name="T17" fmla="*/ 675024165 h 109"/>
                <a:gd name="T18" fmla="*/ 1324657129 w 160"/>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09">
                  <a:moveTo>
                    <a:pt x="160" y="0"/>
                  </a:moveTo>
                  <a:cubicBezTo>
                    <a:pt x="160" y="0"/>
                    <a:pt x="133" y="35"/>
                    <a:pt x="126" y="40"/>
                  </a:cubicBezTo>
                  <a:cubicBezTo>
                    <a:pt x="118" y="46"/>
                    <a:pt x="111" y="55"/>
                    <a:pt x="112" y="59"/>
                  </a:cubicBezTo>
                  <a:cubicBezTo>
                    <a:pt x="112" y="59"/>
                    <a:pt x="101" y="58"/>
                    <a:pt x="98" y="64"/>
                  </a:cubicBezTo>
                  <a:cubicBezTo>
                    <a:pt x="98" y="64"/>
                    <a:pt x="40" y="53"/>
                    <a:pt x="0" y="60"/>
                  </a:cubicBezTo>
                  <a:cubicBezTo>
                    <a:pt x="0" y="60"/>
                    <a:pt x="21" y="93"/>
                    <a:pt x="22" y="102"/>
                  </a:cubicBezTo>
                  <a:cubicBezTo>
                    <a:pt x="22" y="102"/>
                    <a:pt x="91" y="105"/>
                    <a:pt x="116" y="108"/>
                  </a:cubicBezTo>
                  <a:cubicBezTo>
                    <a:pt x="116" y="108"/>
                    <a:pt x="129" y="109"/>
                    <a:pt x="138" y="102"/>
                  </a:cubicBezTo>
                  <a:cubicBezTo>
                    <a:pt x="147" y="96"/>
                    <a:pt x="156" y="82"/>
                    <a:pt x="156" y="82"/>
                  </a:cubicBezTo>
                  <a:lnTo>
                    <a:pt x="160" y="0"/>
                  </a:lnTo>
                  <a:close/>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7" name="Freeform 44"/>
            <p:cNvSpPr>
              <a:spLocks/>
            </p:cNvSpPr>
            <p:nvPr/>
          </p:nvSpPr>
          <p:spPr bwMode="auto">
            <a:xfrm>
              <a:off x="3065462" y="2482850"/>
              <a:ext cx="673100" cy="1460500"/>
            </a:xfrm>
            <a:custGeom>
              <a:avLst/>
              <a:gdLst>
                <a:gd name="T0" fmla="*/ 289596960 w 234"/>
                <a:gd name="T1" fmla="*/ 322359375 h 508"/>
                <a:gd name="T2" fmla="*/ 57918241 w 234"/>
                <a:gd name="T3" fmla="*/ 2147483646 h 508"/>
                <a:gd name="T4" fmla="*/ 0 w 234"/>
                <a:gd name="T5" fmla="*/ 2147483646 h 508"/>
                <a:gd name="T6" fmla="*/ 49645440 w 234"/>
                <a:gd name="T7" fmla="*/ 2147483646 h 508"/>
                <a:gd name="T8" fmla="*/ 0 w 234"/>
                <a:gd name="T9" fmla="*/ 2147483646 h 508"/>
                <a:gd name="T10" fmla="*/ 314421118 w 234"/>
                <a:gd name="T11" fmla="*/ 2147483646 h 508"/>
                <a:gd name="T12" fmla="*/ 413711998 w 234"/>
                <a:gd name="T13" fmla="*/ 2147483646 h 508"/>
                <a:gd name="T14" fmla="*/ 479905918 w 234"/>
                <a:gd name="T15" fmla="*/ 2147483646 h 508"/>
                <a:gd name="T16" fmla="*/ 1373520956 w 234"/>
                <a:gd name="T17" fmla="*/ 2147483646 h 508"/>
                <a:gd name="T18" fmla="*/ 1191487677 w 234"/>
                <a:gd name="T19" fmla="*/ 380218750 h 508"/>
                <a:gd name="T20" fmla="*/ 1390069436 w 234"/>
                <a:gd name="T21" fmla="*/ 223171875 h 508"/>
                <a:gd name="T22" fmla="*/ 1191487677 w 234"/>
                <a:gd name="T23" fmla="*/ 33062500 h 508"/>
                <a:gd name="T24" fmla="*/ 289596960 w 234"/>
                <a:gd name="T25" fmla="*/ 322359375 h 5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4" h="508">
                  <a:moveTo>
                    <a:pt x="35" y="39"/>
                  </a:moveTo>
                  <a:cubicBezTo>
                    <a:pt x="35" y="39"/>
                    <a:pt x="2" y="141"/>
                    <a:pt x="7" y="391"/>
                  </a:cubicBezTo>
                  <a:cubicBezTo>
                    <a:pt x="7" y="391"/>
                    <a:pt x="2" y="411"/>
                    <a:pt x="0" y="413"/>
                  </a:cubicBezTo>
                  <a:cubicBezTo>
                    <a:pt x="6" y="413"/>
                    <a:pt x="6" y="413"/>
                    <a:pt x="6" y="413"/>
                  </a:cubicBezTo>
                  <a:cubicBezTo>
                    <a:pt x="6" y="413"/>
                    <a:pt x="7" y="456"/>
                    <a:pt x="0" y="467"/>
                  </a:cubicBezTo>
                  <a:cubicBezTo>
                    <a:pt x="0" y="467"/>
                    <a:pt x="23" y="483"/>
                    <a:pt x="38" y="483"/>
                  </a:cubicBezTo>
                  <a:cubicBezTo>
                    <a:pt x="50" y="442"/>
                    <a:pt x="50" y="442"/>
                    <a:pt x="50" y="442"/>
                  </a:cubicBezTo>
                  <a:cubicBezTo>
                    <a:pt x="58" y="483"/>
                    <a:pt x="58" y="483"/>
                    <a:pt x="58" y="483"/>
                  </a:cubicBezTo>
                  <a:cubicBezTo>
                    <a:pt x="58" y="483"/>
                    <a:pt x="99" y="508"/>
                    <a:pt x="166" y="494"/>
                  </a:cubicBezTo>
                  <a:cubicBezTo>
                    <a:pt x="234" y="480"/>
                    <a:pt x="176" y="101"/>
                    <a:pt x="144" y="46"/>
                  </a:cubicBezTo>
                  <a:cubicBezTo>
                    <a:pt x="168" y="27"/>
                    <a:pt x="168" y="27"/>
                    <a:pt x="168" y="27"/>
                  </a:cubicBezTo>
                  <a:cubicBezTo>
                    <a:pt x="168" y="27"/>
                    <a:pt x="165" y="7"/>
                    <a:pt x="144" y="4"/>
                  </a:cubicBezTo>
                  <a:cubicBezTo>
                    <a:pt x="123" y="0"/>
                    <a:pt x="56" y="0"/>
                    <a:pt x="35" y="39"/>
                  </a:cubicBezTo>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8" name="Freeform 45"/>
            <p:cNvSpPr>
              <a:spLocks/>
            </p:cNvSpPr>
            <p:nvPr/>
          </p:nvSpPr>
          <p:spPr bwMode="auto">
            <a:xfrm>
              <a:off x="3105150" y="2517775"/>
              <a:ext cx="339725" cy="944562"/>
            </a:xfrm>
            <a:custGeom>
              <a:avLst/>
              <a:gdLst>
                <a:gd name="T0" fmla="*/ 198932020 w 118"/>
                <a:gd name="T1" fmla="*/ 346192022 h 329"/>
                <a:gd name="T2" fmla="*/ 745990036 w 118"/>
                <a:gd name="T3" fmla="*/ 230794681 h 329"/>
                <a:gd name="T4" fmla="*/ 978076912 w 118"/>
                <a:gd name="T5" fmla="*/ 700629581 h 329"/>
                <a:gd name="T6" fmla="*/ 845457485 w 118"/>
                <a:gd name="T7" fmla="*/ 832512256 h 329"/>
                <a:gd name="T8" fmla="*/ 978076912 w 118"/>
                <a:gd name="T9" fmla="*/ 1104520273 h 329"/>
                <a:gd name="T10" fmla="*/ 372995018 w 118"/>
                <a:gd name="T11" fmla="*/ 2147483646 h 329"/>
                <a:gd name="T12" fmla="*/ 49732285 w 118"/>
                <a:gd name="T13" fmla="*/ 1112762940 h 329"/>
                <a:gd name="T14" fmla="*/ 157485570 w 118"/>
                <a:gd name="T15" fmla="*/ 914938928 h 329"/>
                <a:gd name="T16" fmla="*/ 0 w 118"/>
                <a:gd name="T17" fmla="*/ 758328252 h 329"/>
                <a:gd name="T18" fmla="*/ 198932020 w 118"/>
                <a:gd name="T19" fmla="*/ 346192022 h 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329">
                  <a:moveTo>
                    <a:pt x="24" y="42"/>
                  </a:moveTo>
                  <a:cubicBezTo>
                    <a:pt x="47" y="0"/>
                    <a:pt x="90" y="28"/>
                    <a:pt x="90" y="28"/>
                  </a:cubicBezTo>
                  <a:cubicBezTo>
                    <a:pt x="118" y="85"/>
                    <a:pt x="118" y="85"/>
                    <a:pt x="118" y="85"/>
                  </a:cubicBezTo>
                  <a:cubicBezTo>
                    <a:pt x="102" y="101"/>
                    <a:pt x="102" y="101"/>
                    <a:pt x="102" y="101"/>
                  </a:cubicBezTo>
                  <a:cubicBezTo>
                    <a:pt x="118" y="134"/>
                    <a:pt x="118" y="134"/>
                    <a:pt x="118" y="134"/>
                  </a:cubicBezTo>
                  <a:cubicBezTo>
                    <a:pt x="45" y="329"/>
                    <a:pt x="45" y="329"/>
                    <a:pt x="45" y="329"/>
                  </a:cubicBezTo>
                  <a:cubicBezTo>
                    <a:pt x="45" y="307"/>
                    <a:pt x="6" y="135"/>
                    <a:pt x="6" y="135"/>
                  </a:cubicBezTo>
                  <a:cubicBezTo>
                    <a:pt x="19" y="111"/>
                    <a:pt x="19" y="111"/>
                    <a:pt x="19" y="111"/>
                  </a:cubicBezTo>
                  <a:cubicBezTo>
                    <a:pt x="19" y="111"/>
                    <a:pt x="1" y="93"/>
                    <a:pt x="0" y="92"/>
                  </a:cubicBezTo>
                  <a:cubicBezTo>
                    <a:pt x="24" y="42"/>
                    <a:pt x="24" y="42"/>
                    <a:pt x="24" y="42"/>
                  </a:cubicBezTo>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99" name="Freeform 46"/>
            <p:cNvSpPr>
              <a:spLocks/>
            </p:cNvSpPr>
            <p:nvPr/>
          </p:nvSpPr>
          <p:spPr bwMode="auto">
            <a:xfrm>
              <a:off x="3090862" y="2497137"/>
              <a:ext cx="339725" cy="942975"/>
            </a:xfrm>
            <a:custGeom>
              <a:avLst/>
              <a:gdLst>
                <a:gd name="T0" fmla="*/ 0 w 118"/>
                <a:gd name="T1" fmla="*/ 752131810 h 328"/>
                <a:gd name="T2" fmla="*/ 157485570 w 118"/>
                <a:gd name="T3" fmla="*/ 917437052 h 328"/>
                <a:gd name="T4" fmla="*/ 49732285 w 118"/>
                <a:gd name="T5" fmla="*/ 1107535637 h 328"/>
                <a:gd name="T6" fmla="*/ 372995018 w 118"/>
                <a:gd name="T7" fmla="*/ 2147483646 h 328"/>
                <a:gd name="T8" fmla="*/ 978076912 w 118"/>
                <a:gd name="T9" fmla="*/ 1099270231 h 328"/>
                <a:gd name="T10" fmla="*/ 845457485 w 118"/>
                <a:gd name="T11" fmla="*/ 834782993 h 328"/>
                <a:gd name="T12" fmla="*/ 978076912 w 118"/>
                <a:gd name="T13" fmla="*/ 694276843 h 328"/>
                <a:gd name="T14" fmla="*/ 745990036 w 118"/>
                <a:gd name="T15" fmla="*/ 231425614 h 328"/>
                <a:gd name="T16" fmla="*/ 198932020 w 118"/>
                <a:gd name="T17" fmla="*/ 338873016 h 328"/>
                <a:gd name="T18" fmla="*/ 0 w 118"/>
                <a:gd name="T19" fmla="*/ 752131810 h 3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328">
                  <a:moveTo>
                    <a:pt x="0" y="91"/>
                  </a:moveTo>
                  <a:cubicBezTo>
                    <a:pt x="1" y="92"/>
                    <a:pt x="19" y="111"/>
                    <a:pt x="19" y="111"/>
                  </a:cubicBezTo>
                  <a:cubicBezTo>
                    <a:pt x="6" y="134"/>
                    <a:pt x="6" y="134"/>
                    <a:pt x="6" y="134"/>
                  </a:cubicBezTo>
                  <a:cubicBezTo>
                    <a:pt x="6" y="134"/>
                    <a:pt x="45" y="306"/>
                    <a:pt x="45" y="328"/>
                  </a:cubicBezTo>
                  <a:cubicBezTo>
                    <a:pt x="118" y="133"/>
                    <a:pt x="118" y="133"/>
                    <a:pt x="118" y="133"/>
                  </a:cubicBezTo>
                  <a:cubicBezTo>
                    <a:pt x="102" y="101"/>
                    <a:pt x="102" y="101"/>
                    <a:pt x="102" y="101"/>
                  </a:cubicBezTo>
                  <a:cubicBezTo>
                    <a:pt x="118" y="84"/>
                    <a:pt x="118" y="84"/>
                    <a:pt x="118" y="84"/>
                  </a:cubicBezTo>
                  <a:cubicBezTo>
                    <a:pt x="90" y="28"/>
                    <a:pt x="90" y="28"/>
                    <a:pt x="90" y="28"/>
                  </a:cubicBezTo>
                  <a:cubicBezTo>
                    <a:pt x="90" y="28"/>
                    <a:pt x="47" y="0"/>
                    <a:pt x="24" y="41"/>
                  </a:cubicBezTo>
                  <a:cubicBezTo>
                    <a:pt x="0" y="91"/>
                    <a:pt x="0" y="91"/>
                    <a:pt x="0" y="91"/>
                  </a:cubicBezTo>
                </a:path>
              </a:pathLst>
            </a:custGeom>
            <a:solidFill>
              <a:srgbClr val="B384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0" name="Freeform 47"/>
            <p:cNvSpPr>
              <a:spLocks/>
            </p:cNvSpPr>
            <p:nvPr/>
          </p:nvSpPr>
          <p:spPr bwMode="auto">
            <a:xfrm>
              <a:off x="3165475" y="2468562"/>
              <a:ext cx="133350" cy="963612"/>
            </a:xfrm>
            <a:custGeom>
              <a:avLst/>
              <a:gdLst>
                <a:gd name="T0" fmla="*/ 386570054 w 46"/>
                <a:gd name="T1" fmla="*/ 223396903 h 335"/>
                <a:gd name="T2" fmla="*/ 352954259 w 46"/>
                <a:gd name="T3" fmla="*/ 777755695 h 335"/>
                <a:gd name="T4" fmla="*/ 277321617 w 46"/>
                <a:gd name="T5" fmla="*/ 1414852803 h 335"/>
                <a:gd name="T6" fmla="*/ 159669232 w 46"/>
                <a:gd name="T7" fmla="*/ 2147483646 h 335"/>
                <a:gd name="T8" fmla="*/ 42019745 w 46"/>
                <a:gd name="T9" fmla="*/ 471617601 h 335"/>
                <a:gd name="T10" fmla="*/ 386570054 w 46"/>
                <a:gd name="T11" fmla="*/ 223396903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35">
                  <a:moveTo>
                    <a:pt x="46" y="27"/>
                  </a:moveTo>
                  <a:cubicBezTo>
                    <a:pt x="46" y="27"/>
                    <a:pt x="43" y="68"/>
                    <a:pt x="42" y="94"/>
                  </a:cubicBezTo>
                  <a:cubicBezTo>
                    <a:pt x="41" y="120"/>
                    <a:pt x="37" y="147"/>
                    <a:pt x="33" y="171"/>
                  </a:cubicBezTo>
                  <a:cubicBezTo>
                    <a:pt x="29" y="195"/>
                    <a:pt x="19" y="335"/>
                    <a:pt x="19" y="335"/>
                  </a:cubicBezTo>
                  <a:cubicBezTo>
                    <a:pt x="19" y="335"/>
                    <a:pt x="0" y="142"/>
                    <a:pt x="5" y="57"/>
                  </a:cubicBezTo>
                  <a:cubicBezTo>
                    <a:pt x="5" y="57"/>
                    <a:pt x="5" y="0"/>
                    <a:pt x="46" y="27"/>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48"/>
            <p:cNvSpPr>
              <a:spLocks/>
            </p:cNvSpPr>
            <p:nvPr/>
          </p:nvSpPr>
          <p:spPr bwMode="auto">
            <a:xfrm>
              <a:off x="3168650" y="2632076"/>
              <a:ext cx="95250" cy="793750"/>
            </a:xfrm>
            <a:custGeom>
              <a:avLst/>
              <a:gdLst>
                <a:gd name="T0" fmla="*/ 29 w 33"/>
                <a:gd name="T1" fmla="*/ 0 h 276"/>
                <a:gd name="T2" fmla="*/ 33 w 33"/>
                <a:gd name="T3" fmla="*/ 108 h 276"/>
                <a:gd name="T4" fmla="*/ 18 w 33"/>
                <a:gd name="T5" fmla="*/ 276 h 276"/>
                <a:gd name="T6" fmla="*/ 6 w 33"/>
                <a:gd name="T7" fmla="*/ 1 h 276"/>
                <a:gd name="T8" fmla="*/ 29 w 33"/>
                <a:gd name="T9" fmla="*/ 0 h 276"/>
              </a:gdLst>
              <a:ahLst/>
              <a:cxnLst>
                <a:cxn ang="0">
                  <a:pos x="T0" y="T1"/>
                </a:cxn>
                <a:cxn ang="0">
                  <a:pos x="T2" y="T3"/>
                </a:cxn>
                <a:cxn ang="0">
                  <a:pos x="T4" y="T5"/>
                </a:cxn>
                <a:cxn ang="0">
                  <a:pos x="T6" y="T7"/>
                </a:cxn>
                <a:cxn ang="0">
                  <a:pos x="T8" y="T9"/>
                </a:cxn>
              </a:cxnLst>
              <a:rect l="0" t="0" r="r" b="b"/>
              <a:pathLst>
                <a:path w="33" h="276">
                  <a:moveTo>
                    <a:pt x="29" y="0"/>
                  </a:moveTo>
                  <a:cubicBezTo>
                    <a:pt x="33" y="108"/>
                    <a:pt x="33" y="108"/>
                    <a:pt x="33" y="108"/>
                  </a:cubicBezTo>
                  <a:cubicBezTo>
                    <a:pt x="18" y="276"/>
                    <a:pt x="18" y="276"/>
                    <a:pt x="18" y="276"/>
                  </a:cubicBezTo>
                  <a:cubicBezTo>
                    <a:pt x="18" y="276"/>
                    <a:pt x="0" y="76"/>
                    <a:pt x="6" y="1"/>
                  </a:cubicBezTo>
                  <a:cubicBezTo>
                    <a:pt x="6" y="1"/>
                    <a:pt x="19" y="2"/>
                    <a:pt x="29" y="0"/>
                  </a:cubicBezTo>
                  <a:close/>
                </a:path>
              </a:pathLst>
            </a:custGeom>
            <a:solidFill>
              <a:schemeClr val="accent4">
                <a:lumMod val="60000"/>
                <a:lumOff val="40000"/>
              </a:schemeClr>
            </a:solidFill>
            <a:ln>
              <a:noFill/>
            </a:ln>
          </p:spPr>
          <p:txBody>
            <a:bodyPr/>
            <a:lstStyle/>
            <a:p>
              <a:pPr eaLnBrk="1" fontAlgn="auto" hangingPunct="1">
                <a:spcBef>
                  <a:spcPts val="0"/>
                </a:spcBef>
                <a:spcAft>
                  <a:spcPts val="0"/>
                </a:spcAft>
                <a:defRPr/>
              </a:pPr>
              <a:endParaRPr lang="en-US">
                <a:latin typeface="+mn-lt"/>
              </a:endParaRPr>
            </a:p>
          </p:txBody>
        </p:sp>
        <p:sp>
          <p:nvSpPr>
            <p:cNvPr id="155702" name="Freeform 49"/>
            <p:cNvSpPr>
              <a:spLocks/>
            </p:cNvSpPr>
            <p:nvPr/>
          </p:nvSpPr>
          <p:spPr bwMode="auto">
            <a:xfrm>
              <a:off x="3200400" y="2354262"/>
              <a:ext cx="149225" cy="155575"/>
            </a:xfrm>
            <a:custGeom>
              <a:avLst/>
              <a:gdLst>
                <a:gd name="T0" fmla="*/ 0 w 52"/>
                <a:gd name="T1" fmla="*/ 91302358 h 54"/>
                <a:gd name="T2" fmla="*/ 32941419 w 52"/>
                <a:gd name="T3" fmla="*/ 448214456 h 54"/>
                <a:gd name="T4" fmla="*/ 370585939 w 52"/>
                <a:gd name="T5" fmla="*/ 307110812 h 54"/>
                <a:gd name="T6" fmla="*/ 428232704 w 52"/>
                <a:gd name="T7" fmla="*/ 0 h 54"/>
                <a:gd name="T8" fmla="*/ 0 w 52"/>
                <a:gd name="T9" fmla="*/ 9130235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4">
                  <a:moveTo>
                    <a:pt x="0" y="11"/>
                  </a:moveTo>
                  <a:cubicBezTo>
                    <a:pt x="4" y="54"/>
                    <a:pt x="4" y="54"/>
                    <a:pt x="4" y="54"/>
                  </a:cubicBezTo>
                  <a:cubicBezTo>
                    <a:pt x="45" y="37"/>
                    <a:pt x="45" y="37"/>
                    <a:pt x="45" y="37"/>
                  </a:cubicBezTo>
                  <a:cubicBezTo>
                    <a:pt x="45" y="37"/>
                    <a:pt x="46" y="12"/>
                    <a:pt x="52" y="0"/>
                  </a:cubicBezTo>
                  <a:lnTo>
                    <a:pt x="0" y="11"/>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3" name="Freeform 50"/>
            <p:cNvSpPr>
              <a:spLocks/>
            </p:cNvSpPr>
            <p:nvPr/>
          </p:nvSpPr>
          <p:spPr bwMode="auto">
            <a:xfrm>
              <a:off x="3090862" y="2474912"/>
              <a:ext cx="120650" cy="160337"/>
            </a:xfrm>
            <a:custGeom>
              <a:avLst/>
              <a:gdLst>
                <a:gd name="T0" fmla="*/ 338328454 w 42"/>
                <a:gd name="T1" fmla="*/ 0 h 56"/>
                <a:gd name="T2" fmla="*/ 74268693 w 42"/>
                <a:gd name="T3" fmla="*/ 73777925 h 56"/>
                <a:gd name="T4" fmla="*/ 49512462 w 42"/>
                <a:gd name="T5" fmla="*/ 204942181 h 56"/>
                <a:gd name="T6" fmla="*/ 222803206 w 42"/>
                <a:gd name="T7" fmla="*/ 459070599 h 56"/>
                <a:gd name="T8" fmla="*/ 346581488 w 42"/>
                <a:gd name="T9" fmla="*/ 73777925 h 56"/>
                <a:gd name="T10" fmla="*/ 338328454 w 42"/>
                <a:gd name="T11" fmla="*/ 0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6">
                  <a:moveTo>
                    <a:pt x="41" y="0"/>
                  </a:moveTo>
                  <a:cubicBezTo>
                    <a:pt x="41" y="0"/>
                    <a:pt x="18" y="3"/>
                    <a:pt x="9" y="9"/>
                  </a:cubicBezTo>
                  <a:cubicBezTo>
                    <a:pt x="0" y="16"/>
                    <a:pt x="6" y="25"/>
                    <a:pt x="6" y="25"/>
                  </a:cubicBezTo>
                  <a:cubicBezTo>
                    <a:pt x="27" y="56"/>
                    <a:pt x="27" y="56"/>
                    <a:pt x="27" y="56"/>
                  </a:cubicBezTo>
                  <a:cubicBezTo>
                    <a:pt x="27" y="56"/>
                    <a:pt x="25" y="26"/>
                    <a:pt x="42" y="9"/>
                  </a:cubicBezTo>
                  <a:lnTo>
                    <a:pt x="41" y="0"/>
                  </a:ln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4" name="Freeform 51"/>
            <p:cNvSpPr>
              <a:spLocks/>
            </p:cNvSpPr>
            <p:nvPr/>
          </p:nvSpPr>
          <p:spPr bwMode="auto">
            <a:xfrm>
              <a:off x="3238500" y="2405062"/>
              <a:ext cx="241300" cy="227012"/>
            </a:xfrm>
            <a:custGeom>
              <a:avLst/>
              <a:gdLst>
                <a:gd name="T0" fmla="*/ 0 w 84"/>
                <a:gd name="T1" fmla="*/ 272494860 h 79"/>
                <a:gd name="T2" fmla="*/ 693162976 w 84"/>
                <a:gd name="T3" fmla="*/ 66060492 h 79"/>
                <a:gd name="T4" fmla="*/ 693162976 w 84"/>
                <a:gd name="T5" fmla="*/ 255980455 h 79"/>
                <a:gd name="T6" fmla="*/ 231053368 w 84"/>
                <a:gd name="T7" fmla="*/ 652334787 h 79"/>
                <a:gd name="T8" fmla="*/ 0 w 84"/>
                <a:gd name="T9" fmla="*/ 27249486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79">
                  <a:moveTo>
                    <a:pt x="0" y="33"/>
                  </a:moveTo>
                  <a:cubicBezTo>
                    <a:pt x="0" y="33"/>
                    <a:pt x="44" y="0"/>
                    <a:pt x="84" y="8"/>
                  </a:cubicBezTo>
                  <a:cubicBezTo>
                    <a:pt x="84" y="8"/>
                    <a:pt x="81" y="22"/>
                    <a:pt x="84" y="31"/>
                  </a:cubicBezTo>
                  <a:cubicBezTo>
                    <a:pt x="84" y="31"/>
                    <a:pt x="49" y="43"/>
                    <a:pt x="28" y="79"/>
                  </a:cubicBezTo>
                  <a:cubicBezTo>
                    <a:pt x="28" y="79"/>
                    <a:pt x="18" y="41"/>
                    <a:pt x="0"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5" name="Freeform 52"/>
            <p:cNvSpPr>
              <a:spLocks/>
            </p:cNvSpPr>
            <p:nvPr/>
          </p:nvSpPr>
          <p:spPr bwMode="auto">
            <a:xfrm>
              <a:off x="3395662" y="2928937"/>
              <a:ext cx="58738" cy="36512"/>
            </a:xfrm>
            <a:custGeom>
              <a:avLst/>
              <a:gdLst>
                <a:gd name="T0" fmla="*/ 22682393 w 37"/>
                <a:gd name="T1" fmla="*/ 0 h 23"/>
                <a:gd name="T2" fmla="*/ 93247369 w 37"/>
                <a:gd name="T3" fmla="*/ 0 h 23"/>
                <a:gd name="T4" fmla="*/ 93247369 w 37"/>
                <a:gd name="T5" fmla="*/ 57962006 h 23"/>
                <a:gd name="T6" fmla="*/ 0 w 37"/>
                <a:gd name="T7" fmla="*/ 57962006 h 23"/>
                <a:gd name="T8" fmla="*/ 22682393 w 3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3">
                  <a:moveTo>
                    <a:pt x="9" y="0"/>
                  </a:moveTo>
                  <a:lnTo>
                    <a:pt x="37" y="0"/>
                  </a:lnTo>
                  <a:lnTo>
                    <a:pt x="37" y="23"/>
                  </a:lnTo>
                  <a:lnTo>
                    <a:pt x="0" y="23"/>
                  </a:lnTo>
                  <a:lnTo>
                    <a:pt x="9" y="0"/>
                  </a:ln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6" name="Freeform 53"/>
            <p:cNvSpPr>
              <a:spLocks/>
            </p:cNvSpPr>
            <p:nvPr/>
          </p:nvSpPr>
          <p:spPr bwMode="auto">
            <a:xfrm>
              <a:off x="3287712" y="3614737"/>
              <a:ext cx="209550" cy="55562"/>
            </a:xfrm>
            <a:custGeom>
              <a:avLst/>
              <a:gdLst>
                <a:gd name="T0" fmla="*/ 32959632 w 73"/>
                <a:gd name="T1" fmla="*/ 0 h 19"/>
                <a:gd name="T2" fmla="*/ 552083875 w 73"/>
                <a:gd name="T3" fmla="*/ 0 h 19"/>
                <a:gd name="T4" fmla="*/ 601523322 w 73"/>
                <a:gd name="T5" fmla="*/ 111170789 h 19"/>
                <a:gd name="T6" fmla="*/ 0 w 73"/>
                <a:gd name="T7" fmla="*/ 111170789 h 19"/>
                <a:gd name="T8" fmla="*/ 32959632 w 73"/>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9">
                  <a:moveTo>
                    <a:pt x="4" y="0"/>
                  </a:moveTo>
                  <a:cubicBezTo>
                    <a:pt x="4" y="0"/>
                    <a:pt x="50" y="5"/>
                    <a:pt x="67" y="0"/>
                  </a:cubicBezTo>
                  <a:cubicBezTo>
                    <a:pt x="73" y="13"/>
                    <a:pt x="73" y="13"/>
                    <a:pt x="73" y="13"/>
                  </a:cubicBezTo>
                  <a:cubicBezTo>
                    <a:pt x="73" y="13"/>
                    <a:pt x="29" y="19"/>
                    <a:pt x="0" y="13"/>
                  </a:cubicBezTo>
                  <a:cubicBezTo>
                    <a:pt x="4" y="0"/>
                    <a:pt x="4" y="0"/>
                    <a:pt x="4" y="0"/>
                  </a:cubicBezTo>
                </a:path>
              </a:pathLst>
            </a:custGeom>
            <a:solidFill>
              <a:srgbClr val="B384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7" name="Freeform 54"/>
            <p:cNvSpPr>
              <a:spLocks/>
            </p:cNvSpPr>
            <p:nvPr/>
          </p:nvSpPr>
          <p:spPr bwMode="auto">
            <a:xfrm>
              <a:off x="2873375" y="4805362"/>
              <a:ext cx="355600" cy="177800"/>
            </a:xfrm>
            <a:custGeom>
              <a:avLst/>
              <a:gdLst>
                <a:gd name="T0" fmla="*/ 641467987 w 124"/>
                <a:gd name="T1" fmla="*/ 32895868 h 62"/>
                <a:gd name="T2" fmla="*/ 394750413 w 124"/>
                <a:gd name="T3" fmla="*/ 106912287 h 62"/>
                <a:gd name="T4" fmla="*/ 0 w 124"/>
                <a:gd name="T5" fmla="*/ 353629861 h 62"/>
                <a:gd name="T6" fmla="*/ 567451568 w 124"/>
                <a:gd name="T7" fmla="*/ 402972229 h 62"/>
                <a:gd name="T8" fmla="*/ 847065010 w 124"/>
                <a:gd name="T9" fmla="*/ 353629861 h 62"/>
                <a:gd name="T10" fmla="*/ 863514377 w 124"/>
                <a:gd name="T11" fmla="*/ 378301045 h 62"/>
                <a:gd name="T12" fmla="*/ 995097848 w 124"/>
                <a:gd name="T13" fmla="*/ 353629861 h 62"/>
                <a:gd name="T14" fmla="*/ 962201981 w 124"/>
                <a:gd name="T15" fmla="*/ 123358787 h 62"/>
                <a:gd name="T16" fmla="*/ 641467987 w 124"/>
                <a:gd name="T17" fmla="*/ 32895868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4" h="62">
                  <a:moveTo>
                    <a:pt x="78" y="4"/>
                  </a:moveTo>
                  <a:cubicBezTo>
                    <a:pt x="78" y="4"/>
                    <a:pt x="57" y="8"/>
                    <a:pt x="48" y="13"/>
                  </a:cubicBezTo>
                  <a:cubicBezTo>
                    <a:pt x="39" y="19"/>
                    <a:pt x="7" y="31"/>
                    <a:pt x="0" y="43"/>
                  </a:cubicBezTo>
                  <a:cubicBezTo>
                    <a:pt x="0" y="43"/>
                    <a:pt x="21" y="62"/>
                    <a:pt x="69" y="49"/>
                  </a:cubicBezTo>
                  <a:cubicBezTo>
                    <a:pt x="116" y="36"/>
                    <a:pt x="103" y="43"/>
                    <a:pt x="103" y="43"/>
                  </a:cubicBezTo>
                  <a:cubicBezTo>
                    <a:pt x="105" y="46"/>
                    <a:pt x="105" y="46"/>
                    <a:pt x="105" y="46"/>
                  </a:cubicBezTo>
                  <a:cubicBezTo>
                    <a:pt x="121" y="43"/>
                    <a:pt x="121" y="43"/>
                    <a:pt x="121" y="43"/>
                  </a:cubicBezTo>
                  <a:cubicBezTo>
                    <a:pt x="121" y="43"/>
                    <a:pt x="124" y="31"/>
                    <a:pt x="117" y="15"/>
                  </a:cubicBezTo>
                  <a:cubicBezTo>
                    <a:pt x="117" y="15"/>
                    <a:pt x="94" y="0"/>
                    <a:pt x="78" y="4"/>
                  </a:cubicBezTo>
                  <a:close/>
                </a:path>
              </a:pathLst>
            </a:custGeom>
            <a:solidFill>
              <a:srgbClr val="4C29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8" name="Freeform 55"/>
            <p:cNvSpPr>
              <a:spLocks/>
            </p:cNvSpPr>
            <p:nvPr/>
          </p:nvSpPr>
          <p:spPr bwMode="auto">
            <a:xfrm>
              <a:off x="3132137" y="4873625"/>
              <a:ext cx="382588" cy="146050"/>
            </a:xfrm>
            <a:custGeom>
              <a:avLst/>
              <a:gdLst>
                <a:gd name="T0" fmla="*/ 1050903074 w 133"/>
                <a:gd name="T1" fmla="*/ 155818168 h 51"/>
                <a:gd name="T2" fmla="*/ 1075728145 w 133"/>
                <a:gd name="T3" fmla="*/ 344437447 h 51"/>
                <a:gd name="T4" fmla="*/ 901958402 w 133"/>
                <a:gd name="T5" fmla="*/ 377241423 h 51"/>
                <a:gd name="T6" fmla="*/ 868857348 w 133"/>
                <a:gd name="T7" fmla="*/ 311636335 h 51"/>
                <a:gd name="T8" fmla="*/ 761283958 w 133"/>
                <a:gd name="T9" fmla="*/ 311636335 h 51"/>
                <a:gd name="T10" fmla="*/ 264794045 w 133"/>
                <a:gd name="T11" fmla="*/ 377241423 h 51"/>
                <a:gd name="T12" fmla="*/ 24825071 w 133"/>
                <a:gd name="T13" fmla="*/ 270630650 h 51"/>
                <a:gd name="T14" fmla="*/ 570965126 w 133"/>
                <a:gd name="T15" fmla="*/ 57406241 h 51"/>
                <a:gd name="T16" fmla="*/ 1050903074 w 133"/>
                <a:gd name="T17" fmla="*/ 155818168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3" h="51">
                  <a:moveTo>
                    <a:pt x="127" y="19"/>
                  </a:moveTo>
                  <a:cubicBezTo>
                    <a:pt x="127" y="19"/>
                    <a:pt x="133" y="34"/>
                    <a:pt x="130" y="42"/>
                  </a:cubicBezTo>
                  <a:cubicBezTo>
                    <a:pt x="130" y="42"/>
                    <a:pt x="117" y="47"/>
                    <a:pt x="109" y="46"/>
                  </a:cubicBezTo>
                  <a:cubicBezTo>
                    <a:pt x="105" y="38"/>
                    <a:pt x="105" y="38"/>
                    <a:pt x="105" y="38"/>
                  </a:cubicBezTo>
                  <a:cubicBezTo>
                    <a:pt x="105" y="38"/>
                    <a:pt x="100" y="35"/>
                    <a:pt x="92" y="38"/>
                  </a:cubicBezTo>
                  <a:cubicBezTo>
                    <a:pt x="84" y="42"/>
                    <a:pt x="63" y="51"/>
                    <a:pt x="32" y="46"/>
                  </a:cubicBezTo>
                  <a:cubicBezTo>
                    <a:pt x="0" y="42"/>
                    <a:pt x="3" y="33"/>
                    <a:pt x="3" y="33"/>
                  </a:cubicBezTo>
                  <a:cubicBezTo>
                    <a:pt x="3" y="33"/>
                    <a:pt x="30" y="14"/>
                    <a:pt x="69" y="7"/>
                  </a:cubicBezTo>
                  <a:cubicBezTo>
                    <a:pt x="109" y="0"/>
                    <a:pt x="127" y="19"/>
                    <a:pt x="127" y="19"/>
                  </a:cubicBezTo>
                  <a:close/>
                </a:path>
              </a:pathLst>
            </a:custGeom>
            <a:solidFill>
              <a:srgbClr val="4C29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09" name="Freeform 56"/>
            <p:cNvSpPr>
              <a:spLocks/>
            </p:cNvSpPr>
            <p:nvPr/>
          </p:nvSpPr>
          <p:spPr bwMode="auto">
            <a:xfrm>
              <a:off x="2857500" y="1431925"/>
              <a:ext cx="858838" cy="982662"/>
            </a:xfrm>
            <a:custGeom>
              <a:avLst/>
              <a:gdLst>
                <a:gd name="T0" fmla="*/ 99671320 w 298"/>
                <a:gd name="T1" fmla="*/ 858596613 h 342"/>
                <a:gd name="T2" fmla="*/ 132895093 w 298"/>
                <a:gd name="T3" fmla="*/ 1304406226 h 342"/>
                <a:gd name="T4" fmla="*/ 348849620 w 298"/>
                <a:gd name="T5" fmla="*/ 2147483646 h 342"/>
                <a:gd name="T6" fmla="*/ 739231839 w 298"/>
                <a:gd name="T7" fmla="*/ 2147483646 h 342"/>
                <a:gd name="T8" fmla="*/ 1802392587 w 298"/>
                <a:gd name="T9" fmla="*/ 2147483646 h 342"/>
                <a:gd name="T10" fmla="*/ 2043267826 w 298"/>
                <a:gd name="T11" fmla="*/ 2113470353 h 342"/>
                <a:gd name="T12" fmla="*/ 2068185656 w 298"/>
                <a:gd name="T13" fmla="*/ 1774983520 h 342"/>
                <a:gd name="T14" fmla="*/ 2147483646 w 298"/>
                <a:gd name="T15" fmla="*/ 1353941586 h 342"/>
                <a:gd name="T16" fmla="*/ 2018349996 w 298"/>
                <a:gd name="T17" fmla="*/ 1139293151 h 342"/>
                <a:gd name="T18" fmla="*/ 1652885607 w 298"/>
                <a:gd name="T19" fmla="*/ 726506152 h 342"/>
                <a:gd name="T20" fmla="*/ 99671320 w 298"/>
                <a:gd name="T21" fmla="*/ 858596613 h 3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8" h="342">
                  <a:moveTo>
                    <a:pt x="12" y="104"/>
                  </a:moveTo>
                  <a:cubicBezTo>
                    <a:pt x="12" y="104"/>
                    <a:pt x="5" y="130"/>
                    <a:pt x="16" y="158"/>
                  </a:cubicBezTo>
                  <a:cubicBezTo>
                    <a:pt x="0" y="215"/>
                    <a:pt x="28" y="228"/>
                    <a:pt x="42" y="295"/>
                  </a:cubicBezTo>
                  <a:cubicBezTo>
                    <a:pt x="52" y="342"/>
                    <a:pt x="67" y="341"/>
                    <a:pt x="89" y="342"/>
                  </a:cubicBezTo>
                  <a:cubicBezTo>
                    <a:pt x="111" y="342"/>
                    <a:pt x="203" y="332"/>
                    <a:pt x="217" y="321"/>
                  </a:cubicBezTo>
                  <a:cubicBezTo>
                    <a:pt x="231" y="310"/>
                    <a:pt x="245" y="280"/>
                    <a:pt x="246" y="256"/>
                  </a:cubicBezTo>
                  <a:cubicBezTo>
                    <a:pt x="247" y="232"/>
                    <a:pt x="249" y="215"/>
                    <a:pt x="249" y="215"/>
                  </a:cubicBezTo>
                  <a:cubicBezTo>
                    <a:pt x="249" y="215"/>
                    <a:pt x="298" y="189"/>
                    <a:pt x="295" y="164"/>
                  </a:cubicBezTo>
                  <a:cubicBezTo>
                    <a:pt x="289" y="124"/>
                    <a:pt x="243" y="138"/>
                    <a:pt x="243" y="138"/>
                  </a:cubicBezTo>
                  <a:cubicBezTo>
                    <a:pt x="199" y="88"/>
                    <a:pt x="199" y="88"/>
                    <a:pt x="199" y="88"/>
                  </a:cubicBezTo>
                  <a:cubicBezTo>
                    <a:pt x="199" y="88"/>
                    <a:pt x="75" y="0"/>
                    <a:pt x="12" y="104"/>
                  </a:cubicBezTo>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0" name="Freeform 57"/>
            <p:cNvSpPr>
              <a:spLocks/>
            </p:cNvSpPr>
            <p:nvPr/>
          </p:nvSpPr>
          <p:spPr bwMode="auto">
            <a:xfrm>
              <a:off x="3182937" y="1754187"/>
              <a:ext cx="133350" cy="76200"/>
            </a:xfrm>
            <a:custGeom>
              <a:avLst/>
              <a:gdLst>
                <a:gd name="T0" fmla="*/ 0 w 46"/>
                <a:gd name="T1" fmla="*/ 63720133 h 27"/>
                <a:gd name="T2" fmla="*/ 0 w 46"/>
                <a:gd name="T3" fmla="*/ 183193267 h 27"/>
                <a:gd name="T4" fmla="*/ 378166105 w 46"/>
                <a:gd name="T5" fmla="*/ 215053333 h 27"/>
                <a:gd name="T6" fmla="*/ 386570054 w 46"/>
                <a:gd name="T7" fmla="*/ 63720133 h 27"/>
                <a:gd name="T8" fmla="*/ 0 w 46"/>
                <a:gd name="T9" fmla="*/ 63720133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27">
                  <a:moveTo>
                    <a:pt x="0" y="8"/>
                  </a:moveTo>
                  <a:cubicBezTo>
                    <a:pt x="0" y="23"/>
                    <a:pt x="0" y="23"/>
                    <a:pt x="0" y="23"/>
                  </a:cubicBezTo>
                  <a:cubicBezTo>
                    <a:pt x="0" y="23"/>
                    <a:pt x="29" y="21"/>
                    <a:pt x="45" y="27"/>
                  </a:cubicBezTo>
                  <a:cubicBezTo>
                    <a:pt x="46" y="8"/>
                    <a:pt x="46" y="8"/>
                    <a:pt x="46" y="8"/>
                  </a:cubicBezTo>
                  <a:cubicBezTo>
                    <a:pt x="46" y="8"/>
                    <a:pt x="23" y="0"/>
                    <a:pt x="0" y="8"/>
                  </a:cubicBezTo>
                  <a:close/>
                </a:path>
              </a:pathLst>
            </a:custGeom>
            <a:solidFill>
              <a:srgbClr val="594E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1" name="Freeform 58"/>
            <p:cNvSpPr>
              <a:spLocks noEditPoints="1"/>
            </p:cNvSpPr>
            <p:nvPr/>
          </p:nvSpPr>
          <p:spPr bwMode="auto">
            <a:xfrm>
              <a:off x="3140075" y="1730375"/>
              <a:ext cx="227013" cy="325437"/>
            </a:xfrm>
            <a:custGeom>
              <a:avLst/>
              <a:gdLst>
                <a:gd name="T0" fmla="*/ 322042366 w 79"/>
                <a:gd name="T1" fmla="*/ 937249920 h 113"/>
                <a:gd name="T2" fmla="*/ 0 w 79"/>
                <a:gd name="T3" fmla="*/ 472770682 h 113"/>
                <a:gd name="T4" fmla="*/ 322042366 w 79"/>
                <a:gd name="T5" fmla="*/ 0 h 113"/>
                <a:gd name="T6" fmla="*/ 652340534 w 79"/>
                <a:gd name="T7" fmla="*/ 472770682 h 113"/>
                <a:gd name="T8" fmla="*/ 322042366 w 79"/>
                <a:gd name="T9" fmla="*/ 937249920 h 113"/>
                <a:gd name="T10" fmla="*/ 322042366 w 79"/>
                <a:gd name="T11" fmla="*/ 41471618 h 113"/>
                <a:gd name="T12" fmla="*/ 41287630 w 79"/>
                <a:gd name="T13" fmla="*/ 472770682 h 113"/>
                <a:gd name="T14" fmla="*/ 322042366 w 79"/>
                <a:gd name="T15" fmla="*/ 895778302 h 113"/>
                <a:gd name="T16" fmla="*/ 611052904 w 79"/>
                <a:gd name="T17" fmla="*/ 472770682 h 113"/>
                <a:gd name="T18" fmla="*/ 322042366 w 79"/>
                <a:gd name="T19" fmla="*/ 41471618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113">
                  <a:moveTo>
                    <a:pt x="39" y="113"/>
                  </a:moveTo>
                  <a:cubicBezTo>
                    <a:pt x="18" y="113"/>
                    <a:pt x="0" y="88"/>
                    <a:pt x="0" y="57"/>
                  </a:cubicBezTo>
                  <a:cubicBezTo>
                    <a:pt x="0" y="26"/>
                    <a:pt x="18" y="0"/>
                    <a:pt x="39" y="0"/>
                  </a:cubicBezTo>
                  <a:cubicBezTo>
                    <a:pt x="61" y="0"/>
                    <a:pt x="79" y="26"/>
                    <a:pt x="79" y="57"/>
                  </a:cubicBezTo>
                  <a:cubicBezTo>
                    <a:pt x="79" y="88"/>
                    <a:pt x="61" y="113"/>
                    <a:pt x="39" y="113"/>
                  </a:cubicBezTo>
                  <a:moveTo>
                    <a:pt x="39" y="5"/>
                  </a:moveTo>
                  <a:cubicBezTo>
                    <a:pt x="20" y="5"/>
                    <a:pt x="5" y="28"/>
                    <a:pt x="5" y="57"/>
                  </a:cubicBezTo>
                  <a:cubicBezTo>
                    <a:pt x="5" y="85"/>
                    <a:pt x="20" y="108"/>
                    <a:pt x="39" y="108"/>
                  </a:cubicBezTo>
                  <a:cubicBezTo>
                    <a:pt x="58" y="108"/>
                    <a:pt x="74" y="85"/>
                    <a:pt x="74" y="57"/>
                  </a:cubicBezTo>
                  <a:cubicBezTo>
                    <a:pt x="74" y="28"/>
                    <a:pt x="58" y="5"/>
                    <a:pt x="39" y="5"/>
                  </a:cubicBezTo>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2" name="Oval 59"/>
            <p:cNvSpPr>
              <a:spLocks noChangeArrowheads="1"/>
            </p:cNvSpPr>
            <p:nvPr/>
          </p:nvSpPr>
          <p:spPr bwMode="auto">
            <a:xfrm>
              <a:off x="3192462" y="1857375"/>
              <a:ext cx="92075" cy="128587"/>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713" name="Freeform 60"/>
            <p:cNvSpPr>
              <a:spLocks/>
            </p:cNvSpPr>
            <p:nvPr/>
          </p:nvSpPr>
          <p:spPr bwMode="auto">
            <a:xfrm>
              <a:off x="3001962" y="2247900"/>
              <a:ext cx="134938" cy="42862"/>
            </a:xfrm>
            <a:custGeom>
              <a:avLst/>
              <a:gdLst>
                <a:gd name="T0" fmla="*/ 0 w 47"/>
                <a:gd name="T1" fmla="*/ 16330422 h 15"/>
                <a:gd name="T2" fmla="*/ 57698915 w 47"/>
                <a:gd name="T3" fmla="*/ 73485470 h 15"/>
                <a:gd name="T4" fmla="*/ 214313125 w 47"/>
                <a:gd name="T5" fmla="*/ 122476736 h 15"/>
                <a:gd name="T6" fmla="*/ 387409869 w 47"/>
                <a:gd name="T7" fmla="*/ 57155048 h 15"/>
                <a:gd name="T8" fmla="*/ 370924465 w 47"/>
                <a:gd name="T9" fmla="*/ 24494204 h 15"/>
                <a:gd name="T10" fmla="*/ 214313125 w 47"/>
                <a:gd name="T11" fmla="*/ 89815892 h 15"/>
                <a:gd name="T12" fmla="*/ 74184319 w 47"/>
                <a:gd name="T13" fmla="*/ 48991266 h 15"/>
                <a:gd name="T14" fmla="*/ 41213510 w 47"/>
                <a:gd name="T15" fmla="*/ 8163782 h 15"/>
                <a:gd name="T16" fmla="*/ 32970808 w 47"/>
                <a:gd name="T17" fmla="*/ 0 h 15"/>
                <a:gd name="T18" fmla="*/ 24728106 w 47"/>
                <a:gd name="T19" fmla="*/ 0 h 15"/>
                <a:gd name="T20" fmla="*/ 24728106 w 47"/>
                <a:gd name="T21" fmla="*/ 0 h 15"/>
                <a:gd name="T22" fmla="*/ 0 w 47"/>
                <a:gd name="T23" fmla="*/ 16330422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15">
                  <a:moveTo>
                    <a:pt x="0" y="2"/>
                  </a:moveTo>
                  <a:cubicBezTo>
                    <a:pt x="0" y="2"/>
                    <a:pt x="3" y="5"/>
                    <a:pt x="7" y="9"/>
                  </a:cubicBezTo>
                  <a:cubicBezTo>
                    <a:pt x="11" y="12"/>
                    <a:pt x="18" y="15"/>
                    <a:pt x="26" y="15"/>
                  </a:cubicBezTo>
                  <a:cubicBezTo>
                    <a:pt x="32" y="15"/>
                    <a:pt x="39" y="13"/>
                    <a:pt x="47" y="7"/>
                  </a:cubicBezTo>
                  <a:cubicBezTo>
                    <a:pt x="45" y="3"/>
                    <a:pt x="45" y="3"/>
                    <a:pt x="45" y="3"/>
                  </a:cubicBezTo>
                  <a:cubicBezTo>
                    <a:pt x="37" y="9"/>
                    <a:pt x="31" y="11"/>
                    <a:pt x="26" y="11"/>
                  </a:cubicBezTo>
                  <a:cubicBezTo>
                    <a:pt x="19" y="11"/>
                    <a:pt x="13" y="9"/>
                    <a:pt x="9" y="6"/>
                  </a:cubicBezTo>
                  <a:cubicBezTo>
                    <a:pt x="7" y="4"/>
                    <a:pt x="6" y="3"/>
                    <a:pt x="5" y="1"/>
                  </a:cubicBezTo>
                  <a:cubicBezTo>
                    <a:pt x="4" y="1"/>
                    <a:pt x="4" y="0"/>
                    <a:pt x="4" y="0"/>
                  </a:cubicBezTo>
                  <a:cubicBezTo>
                    <a:pt x="3" y="0"/>
                    <a:pt x="3" y="0"/>
                    <a:pt x="3" y="0"/>
                  </a:cubicBezTo>
                  <a:cubicBezTo>
                    <a:pt x="3" y="0"/>
                    <a:pt x="3" y="0"/>
                    <a:pt x="3" y="0"/>
                  </a:cubicBezTo>
                  <a:lnTo>
                    <a:pt x="0" y="2"/>
                  </a:lnTo>
                  <a:close/>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4" name="Freeform 61"/>
            <p:cNvSpPr>
              <a:spLocks/>
            </p:cNvSpPr>
            <p:nvPr/>
          </p:nvSpPr>
          <p:spPr bwMode="auto">
            <a:xfrm>
              <a:off x="3048000" y="1860550"/>
              <a:ext cx="101600" cy="44450"/>
            </a:xfrm>
            <a:custGeom>
              <a:avLst/>
              <a:gdLst>
                <a:gd name="T0" fmla="*/ 0 w 35"/>
                <a:gd name="T1" fmla="*/ 123487656 h 16"/>
                <a:gd name="T2" fmla="*/ 286503291 w 35"/>
                <a:gd name="T3" fmla="*/ 123487656 h 16"/>
                <a:gd name="T4" fmla="*/ 294930286 w 35"/>
                <a:gd name="T5" fmla="*/ 46308566 h 16"/>
                <a:gd name="T6" fmla="*/ 0 w 35"/>
                <a:gd name="T7" fmla="*/ 46308566 h 16"/>
                <a:gd name="T8" fmla="*/ 0 w 35"/>
                <a:gd name="T9" fmla="*/ 12348765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6">
                  <a:moveTo>
                    <a:pt x="0" y="16"/>
                  </a:moveTo>
                  <a:cubicBezTo>
                    <a:pt x="0" y="16"/>
                    <a:pt x="9" y="1"/>
                    <a:pt x="34" y="16"/>
                  </a:cubicBezTo>
                  <a:cubicBezTo>
                    <a:pt x="35" y="6"/>
                    <a:pt x="35" y="6"/>
                    <a:pt x="35" y="6"/>
                  </a:cubicBezTo>
                  <a:cubicBezTo>
                    <a:pt x="35" y="6"/>
                    <a:pt x="22" y="0"/>
                    <a:pt x="0" y="6"/>
                  </a:cubicBezTo>
                  <a:lnTo>
                    <a:pt x="0" y="1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5" name="Freeform 62"/>
            <p:cNvSpPr>
              <a:spLocks/>
            </p:cNvSpPr>
            <p:nvPr/>
          </p:nvSpPr>
          <p:spPr bwMode="auto">
            <a:xfrm>
              <a:off x="1585912" y="1790700"/>
              <a:ext cx="736600" cy="720725"/>
            </a:xfrm>
            <a:custGeom>
              <a:avLst/>
              <a:gdLst>
                <a:gd name="T0" fmla="*/ 0 w 256"/>
                <a:gd name="T1" fmla="*/ 1047118668 h 251"/>
                <a:gd name="T2" fmla="*/ 298046775 w 256"/>
                <a:gd name="T3" fmla="*/ 1714963702 h 251"/>
                <a:gd name="T4" fmla="*/ 1440565167 w 256"/>
                <a:gd name="T5" fmla="*/ 2061256272 h 251"/>
                <a:gd name="T6" fmla="*/ 2053217830 w 256"/>
                <a:gd name="T7" fmla="*/ 1310958575 h 251"/>
                <a:gd name="T8" fmla="*/ 2119451406 w 256"/>
                <a:gd name="T9" fmla="*/ 469967257 h 251"/>
                <a:gd name="T10" fmla="*/ 918980434 w 256"/>
                <a:gd name="T11" fmla="*/ 272086609 h 251"/>
                <a:gd name="T12" fmla="*/ 0 w 256"/>
                <a:gd name="T13" fmla="*/ 1047118668 h 2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6" h="251">
                  <a:moveTo>
                    <a:pt x="0" y="127"/>
                  </a:moveTo>
                  <a:cubicBezTo>
                    <a:pt x="0" y="127"/>
                    <a:pt x="21" y="198"/>
                    <a:pt x="36" y="208"/>
                  </a:cubicBezTo>
                  <a:cubicBezTo>
                    <a:pt x="50" y="217"/>
                    <a:pt x="124" y="251"/>
                    <a:pt x="174" y="250"/>
                  </a:cubicBezTo>
                  <a:cubicBezTo>
                    <a:pt x="199" y="250"/>
                    <a:pt x="241" y="193"/>
                    <a:pt x="248" y="159"/>
                  </a:cubicBezTo>
                  <a:cubicBezTo>
                    <a:pt x="256" y="125"/>
                    <a:pt x="256" y="57"/>
                    <a:pt x="256" y="57"/>
                  </a:cubicBezTo>
                  <a:cubicBezTo>
                    <a:pt x="256" y="57"/>
                    <a:pt x="214" y="0"/>
                    <a:pt x="111" y="33"/>
                  </a:cubicBezTo>
                  <a:cubicBezTo>
                    <a:pt x="8" y="65"/>
                    <a:pt x="0" y="127"/>
                    <a:pt x="0" y="127"/>
                  </a:cubicBezTo>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6" name="Freeform 63"/>
            <p:cNvSpPr>
              <a:spLocks/>
            </p:cNvSpPr>
            <p:nvPr/>
          </p:nvSpPr>
          <p:spPr bwMode="auto">
            <a:xfrm>
              <a:off x="2320925" y="1992312"/>
              <a:ext cx="1588" cy="19050"/>
            </a:xfrm>
            <a:custGeom>
              <a:avLst/>
              <a:gdLst>
                <a:gd name="T0" fmla="*/ 2521744 w 1"/>
                <a:gd name="T1" fmla="*/ 0 h 7"/>
                <a:gd name="T2" fmla="*/ 0 w 1"/>
                <a:gd name="T3" fmla="*/ 44438207 h 7"/>
                <a:gd name="T4" fmla="*/ 2521744 w 1"/>
                <a:gd name="T5" fmla="*/ 51843214 h 7"/>
                <a:gd name="T6" fmla="*/ 2521744 w 1"/>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7">
                  <a:moveTo>
                    <a:pt x="1" y="0"/>
                  </a:moveTo>
                  <a:cubicBezTo>
                    <a:pt x="1" y="2"/>
                    <a:pt x="0" y="4"/>
                    <a:pt x="0" y="6"/>
                  </a:cubicBezTo>
                  <a:cubicBezTo>
                    <a:pt x="1" y="7"/>
                    <a:pt x="1" y="7"/>
                    <a:pt x="1" y="7"/>
                  </a:cubicBezTo>
                  <a:cubicBezTo>
                    <a:pt x="1" y="4"/>
                    <a:pt x="1" y="2"/>
                    <a:pt x="1" y="0"/>
                  </a:cubicBezTo>
                </a:path>
              </a:pathLst>
            </a:custGeom>
            <a:solidFill>
              <a:srgbClr val="E3B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7" name="Freeform 64"/>
            <p:cNvSpPr>
              <a:spLocks noEditPoints="1"/>
            </p:cNvSpPr>
            <p:nvPr/>
          </p:nvSpPr>
          <p:spPr bwMode="auto">
            <a:xfrm>
              <a:off x="1695450" y="1922462"/>
              <a:ext cx="627063" cy="236537"/>
            </a:xfrm>
            <a:custGeom>
              <a:avLst/>
              <a:gdLst>
                <a:gd name="T0" fmla="*/ 1174891700 w 218"/>
                <a:gd name="T1" fmla="*/ 83209101 h 82"/>
                <a:gd name="T2" fmla="*/ 1224533229 w 218"/>
                <a:gd name="T3" fmla="*/ 232986060 h 82"/>
                <a:gd name="T4" fmla="*/ 1654776110 w 218"/>
                <a:gd name="T5" fmla="*/ 407723442 h 82"/>
                <a:gd name="T6" fmla="*/ 1588586447 w 218"/>
                <a:gd name="T7" fmla="*/ 249627304 h 82"/>
                <a:gd name="T8" fmla="*/ 1555490177 w 218"/>
                <a:gd name="T9" fmla="*/ 183059446 h 82"/>
                <a:gd name="T10" fmla="*/ 1307273904 w 218"/>
                <a:gd name="T11" fmla="*/ 133135716 h 82"/>
                <a:gd name="T12" fmla="*/ 1174891700 w 218"/>
                <a:gd name="T13" fmla="*/ 83209101 h 82"/>
                <a:gd name="T14" fmla="*/ 1174891700 w 218"/>
                <a:gd name="T15" fmla="*/ 83209101 h 82"/>
                <a:gd name="T16" fmla="*/ 1522393907 w 218"/>
                <a:gd name="T17" fmla="*/ 0 h 82"/>
                <a:gd name="T18" fmla="*/ 1572038312 w 218"/>
                <a:gd name="T19" fmla="*/ 99850345 h 82"/>
                <a:gd name="T20" fmla="*/ 1795433820 w 218"/>
                <a:gd name="T21" fmla="*/ 249627304 h 82"/>
                <a:gd name="T22" fmla="*/ 1803706449 w 218"/>
                <a:gd name="T23" fmla="*/ 199700689 h 82"/>
                <a:gd name="T24" fmla="*/ 1778885685 w 218"/>
                <a:gd name="T25" fmla="*/ 83209101 h 82"/>
                <a:gd name="T26" fmla="*/ 1522393907 w 218"/>
                <a:gd name="T27" fmla="*/ 0 h 82"/>
                <a:gd name="T28" fmla="*/ 372325847 w 218"/>
                <a:gd name="T29" fmla="*/ 0 h 82"/>
                <a:gd name="T30" fmla="*/ 132382204 w 218"/>
                <a:gd name="T31" fmla="*/ 224663996 h 82"/>
                <a:gd name="T32" fmla="*/ 91013305 w 218"/>
                <a:gd name="T33" fmla="*/ 449327993 h 82"/>
                <a:gd name="T34" fmla="*/ 91013305 w 218"/>
                <a:gd name="T35" fmla="*/ 557500401 h 82"/>
                <a:gd name="T36" fmla="*/ 91013305 w 218"/>
                <a:gd name="T37" fmla="*/ 557500401 h 82"/>
                <a:gd name="T38" fmla="*/ 91013305 w 218"/>
                <a:gd name="T39" fmla="*/ 557500401 h 82"/>
                <a:gd name="T40" fmla="*/ 0 w 218"/>
                <a:gd name="T41" fmla="*/ 624068259 h 82"/>
                <a:gd name="T42" fmla="*/ 0 w 218"/>
                <a:gd name="T43" fmla="*/ 624068259 h 82"/>
                <a:gd name="T44" fmla="*/ 99285934 w 218"/>
                <a:gd name="T45" fmla="*/ 682314053 h 82"/>
                <a:gd name="T46" fmla="*/ 198571868 w 218"/>
                <a:gd name="T47" fmla="*/ 657350746 h 82"/>
                <a:gd name="T48" fmla="*/ 347502207 w 218"/>
                <a:gd name="T49" fmla="*/ 183059446 h 82"/>
                <a:gd name="T50" fmla="*/ 388871106 w 218"/>
                <a:gd name="T51" fmla="*/ 183059446 h 82"/>
                <a:gd name="T52" fmla="*/ 761196953 w 218"/>
                <a:gd name="T53" fmla="*/ 366118892 h 82"/>
                <a:gd name="T54" fmla="*/ 1141795430 w 218"/>
                <a:gd name="T55" fmla="*/ 449327993 h 82"/>
                <a:gd name="T56" fmla="*/ 1207987970 w 218"/>
                <a:gd name="T57" fmla="*/ 441008814 h 82"/>
                <a:gd name="T58" fmla="*/ 1100426531 w 218"/>
                <a:gd name="T59" fmla="*/ 324514341 h 82"/>
                <a:gd name="T60" fmla="*/ 1083878396 w 218"/>
                <a:gd name="T61" fmla="*/ 324514341 h 82"/>
                <a:gd name="T62" fmla="*/ 686731784 w 218"/>
                <a:gd name="T63" fmla="*/ 191381510 h 82"/>
                <a:gd name="T64" fmla="*/ 455063646 w 218"/>
                <a:gd name="T65" fmla="*/ 16641243 h 82"/>
                <a:gd name="T66" fmla="*/ 372325847 w 218"/>
                <a:gd name="T67" fmla="*/ 0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8" h="82">
                  <a:moveTo>
                    <a:pt x="142" y="10"/>
                  </a:moveTo>
                  <a:cubicBezTo>
                    <a:pt x="142" y="10"/>
                    <a:pt x="147" y="18"/>
                    <a:pt x="148" y="28"/>
                  </a:cubicBezTo>
                  <a:cubicBezTo>
                    <a:pt x="171" y="39"/>
                    <a:pt x="200" y="49"/>
                    <a:pt x="200" y="49"/>
                  </a:cubicBezTo>
                  <a:cubicBezTo>
                    <a:pt x="200" y="41"/>
                    <a:pt x="196" y="36"/>
                    <a:pt x="192" y="30"/>
                  </a:cubicBezTo>
                  <a:cubicBezTo>
                    <a:pt x="190" y="27"/>
                    <a:pt x="189" y="25"/>
                    <a:pt x="188" y="22"/>
                  </a:cubicBezTo>
                  <a:cubicBezTo>
                    <a:pt x="182" y="22"/>
                    <a:pt x="171" y="20"/>
                    <a:pt x="158" y="16"/>
                  </a:cubicBezTo>
                  <a:cubicBezTo>
                    <a:pt x="152" y="14"/>
                    <a:pt x="147" y="12"/>
                    <a:pt x="142" y="10"/>
                  </a:cubicBezTo>
                  <a:cubicBezTo>
                    <a:pt x="142" y="10"/>
                    <a:pt x="142" y="10"/>
                    <a:pt x="142" y="10"/>
                  </a:cubicBezTo>
                  <a:moveTo>
                    <a:pt x="184" y="0"/>
                  </a:moveTo>
                  <a:cubicBezTo>
                    <a:pt x="184" y="0"/>
                    <a:pt x="187" y="5"/>
                    <a:pt x="190" y="12"/>
                  </a:cubicBezTo>
                  <a:cubicBezTo>
                    <a:pt x="207" y="13"/>
                    <a:pt x="216" y="27"/>
                    <a:pt x="217" y="30"/>
                  </a:cubicBezTo>
                  <a:cubicBezTo>
                    <a:pt x="217" y="28"/>
                    <a:pt x="218" y="26"/>
                    <a:pt x="218" y="24"/>
                  </a:cubicBezTo>
                  <a:cubicBezTo>
                    <a:pt x="217" y="19"/>
                    <a:pt x="216" y="14"/>
                    <a:pt x="215" y="10"/>
                  </a:cubicBezTo>
                  <a:cubicBezTo>
                    <a:pt x="208" y="4"/>
                    <a:pt x="198" y="0"/>
                    <a:pt x="184" y="0"/>
                  </a:cubicBezTo>
                  <a:moveTo>
                    <a:pt x="45" y="0"/>
                  </a:moveTo>
                  <a:cubicBezTo>
                    <a:pt x="25" y="0"/>
                    <a:pt x="16" y="27"/>
                    <a:pt x="16" y="27"/>
                  </a:cubicBezTo>
                  <a:cubicBezTo>
                    <a:pt x="16" y="27"/>
                    <a:pt x="12" y="39"/>
                    <a:pt x="11" y="54"/>
                  </a:cubicBezTo>
                  <a:cubicBezTo>
                    <a:pt x="11" y="62"/>
                    <a:pt x="11" y="67"/>
                    <a:pt x="11" y="67"/>
                  </a:cubicBezTo>
                  <a:cubicBezTo>
                    <a:pt x="11" y="67"/>
                    <a:pt x="11" y="67"/>
                    <a:pt x="11" y="67"/>
                  </a:cubicBezTo>
                  <a:cubicBezTo>
                    <a:pt x="11" y="67"/>
                    <a:pt x="11" y="67"/>
                    <a:pt x="11" y="67"/>
                  </a:cubicBezTo>
                  <a:cubicBezTo>
                    <a:pt x="0" y="75"/>
                    <a:pt x="0" y="75"/>
                    <a:pt x="0" y="75"/>
                  </a:cubicBezTo>
                  <a:cubicBezTo>
                    <a:pt x="0" y="75"/>
                    <a:pt x="0" y="75"/>
                    <a:pt x="0" y="75"/>
                  </a:cubicBezTo>
                  <a:cubicBezTo>
                    <a:pt x="3" y="81"/>
                    <a:pt x="7" y="82"/>
                    <a:pt x="12" y="82"/>
                  </a:cubicBezTo>
                  <a:cubicBezTo>
                    <a:pt x="18" y="82"/>
                    <a:pt x="24" y="79"/>
                    <a:pt x="24" y="79"/>
                  </a:cubicBezTo>
                  <a:cubicBezTo>
                    <a:pt x="24" y="79"/>
                    <a:pt x="27" y="27"/>
                    <a:pt x="42" y="22"/>
                  </a:cubicBezTo>
                  <a:cubicBezTo>
                    <a:pt x="43" y="22"/>
                    <a:pt x="45" y="22"/>
                    <a:pt x="47" y="22"/>
                  </a:cubicBezTo>
                  <a:cubicBezTo>
                    <a:pt x="59" y="22"/>
                    <a:pt x="72" y="35"/>
                    <a:pt x="92" y="44"/>
                  </a:cubicBezTo>
                  <a:cubicBezTo>
                    <a:pt x="108" y="52"/>
                    <a:pt x="128" y="54"/>
                    <a:pt x="138" y="54"/>
                  </a:cubicBezTo>
                  <a:cubicBezTo>
                    <a:pt x="143" y="54"/>
                    <a:pt x="146" y="53"/>
                    <a:pt x="146" y="53"/>
                  </a:cubicBezTo>
                  <a:cubicBezTo>
                    <a:pt x="135" y="50"/>
                    <a:pt x="133" y="43"/>
                    <a:pt x="133" y="39"/>
                  </a:cubicBezTo>
                  <a:cubicBezTo>
                    <a:pt x="132" y="39"/>
                    <a:pt x="132" y="39"/>
                    <a:pt x="131" y="39"/>
                  </a:cubicBezTo>
                  <a:cubicBezTo>
                    <a:pt x="119" y="39"/>
                    <a:pt x="102" y="36"/>
                    <a:pt x="83" y="23"/>
                  </a:cubicBezTo>
                  <a:cubicBezTo>
                    <a:pt x="69" y="13"/>
                    <a:pt x="60" y="6"/>
                    <a:pt x="55" y="2"/>
                  </a:cubicBezTo>
                  <a:cubicBezTo>
                    <a:pt x="51" y="0"/>
                    <a:pt x="48" y="0"/>
                    <a:pt x="45" y="0"/>
                  </a:cubicBezTo>
                </a:path>
              </a:pathLst>
            </a:custGeom>
            <a:solidFill>
              <a:srgbClr val="E0A7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8" name="Freeform 65"/>
            <p:cNvSpPr>
              <a:spLocks/>
            </p:cNvSpPr>
            <p:nvPr/>
          </p:nvSpPr>
          <p:spPr bwMode="auto">
            <a:xfrm>
              <a:off x="1471612" y="1446212"/>
              <a:ext cx="992188" cy="795337"/>
            </a:xfrm>
            <a:custGeom>
              <a:avLst/>
              <a:gdLst>
                <a:gd name="T0" fmla="*/ 1860939185 w 345"/>
                <a:gd name="T1" fmla="*/ 1665306472 h 277"/>
                <a:gd name="T2" fmla="*/ 1232355014 w 345"/>
                <a:gd name="T3" fmla="*/ 1467448448 h 277"/>
                <a:gd name="T4" fmla="*/ 777458385 w 345"/>
                <a:gd name="T5" fmla="*/ 1591110430 h 277"/>
                <a:gd name="T6" fmla="*/ 736105715 w 345"/>
                <a:gd name="T7" fmla="*/ 1920873804 h 277"/>
                <a:gd name="T8" fmla="*/ 603770843 w 345"/>
                <a:gd name="T9" fmla="*/ 2011559449 h 277"/>
                <a:gd name="T10" fmla="*/ 413541082 w 345"/>
                <a:gd name="T11" fmla="*/ 2147483646 h 277"/>
                <a:gd name="T12" fmla="*/ 16542218 w 345"/>
                <a:gd name="T13" fmla="*/ 1533401122 h 277"/>
                <a:gd name="T14" fmla="*/ 330832866 w 345"/>
                <a:gd name="T15" fmla="*/ 708992689 h 277"/>
                <a:gd name="T16" fmla="*/ 1472208554 w 345"/>
                <a:gd name="T17" fmla="*/ 82442279 h 277"/>
                <a:gd name="T18" fmla="*/ 2147483646 w 345"/>
                <a:gd name="T19" fmla="*/ 741969026 h 277"/>
                <a:gd name="T20" fmla="*/ 2147483646 w 345"/>
                <a:gd name="T21" fmla="*/ 1813701425 h 277"/>
                <a:gd name="T22" fmla="*/ 2147483646 w 345"/>
                <a:gd name="T23" fmla="*/ 1368519436 h 277"/>
                <a:gd name="T24" fmla="*/ 2147483646 w 345"/>
                <a:gd name="T25" fmla="*/ 1549890727 h 277"/>
                <a:gd name="T26" fmla="*/ 1819586515 w 345"/>
                <a:gd name="T27" fmla="*/ 1450958843 h 277"/>
                <a:gd name="T28" fmla="*/ 1860939185 w 345"/>
                <a:gd name="T29" fmla="*/ 1665306472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5" h="277">
                  <a:moveTo>
                    <a:pt x="225" y="202"/>
                  </a:moveTo>
                  <a:cubicBezTo>
                    <a:pt x="225" y="202"/>
                    <a:pt x="190" y="215"/>
                    <a:pt x="149" y="178"/>
                  </a:cubicBezTo>
                  <a:cubicBezTo>
                    <a:pt x="110" y="143"/>
                    <a:pt x="94" y="193"/>
                    <a:pt x="94" y="193"/>
                  </a:cubicBezTo>
                  <a:cubicBezTo>
                    <a:pt x="94" y="193"/>
                    <a:pt x="87" y="214"/>
                    <a:pt x="89" y="233"/>
                  </a:cubicBezTo>
                  <a:cubicBezTo>
                    <a:pt x="73" y="244"/>
                    <a:pt x="73" y="244"/>
                    <a:pt x="73" y="244"/>
                  </a:cubicBezTo>
                  <a:cubicBezTo>
                    <a:pt x="50" y="277"/>
                    <a:pt x="50" y="277"/>
                    <a:pt x="50" y="277"/>
                  </a:cubicBezTo>
                  <a:cubicBezTo>
                    <a:pt x="50" y="277"/>
                    <a:pt x="3" y="248"/>
                    <a:pt x="2" y="186"/>
                  </a:cubicBezTo>
                  <a:cubicBezTo>
                    <a:pt x="0" y="124"/>
                    <a:pt x="9" y="119"/>
                    <a:pt x="40" y="86"/>
                  </a:cubicBezTo>
                  <a:cubicBezTo>
                    <a:pt x="74" y="51"/>
                    <a:pt x="142" y="15"/>
                    <a:pt x="178" y="10"/>
                  </a:cubicBezTo>
                  <a:cubicBezTo>
                    <a:pt x="251" y="0"/>
                    <a:pt x="322" y="47"/>
                    <a:pt x="331" y="90"/>
                  </a:cubicBezTo>
                  <a:cubicBezTo>
                    <a:pt x="343" y="153"/>
                    <a:pt x="345" y="190"/>
                    <a:pt x="306" y="220"/>
                  </a:cubicBezTo>
                  <a:cubicBezTo>
                    <a:pt x="306" y="220"/>
                    <a:pt x="316" y="167"/>
                    <a:pt x="262" y="166"/>
                  </a:cubicBezTo>
                  <a:cubicBezTo>
                    <a:pt x="262" y="166"/>
                    <a:pt x="270" y="178"/>
                    <a:pt x="270" y="188"/>
                  </a:cubicBezTo>
                  <a:cubicBezTo>
                    <a:pt x="270" y="188"/>
                    <a:pt x="249" y="189"/>
                    <a:pt x="220" y="176"/>
                  </a:cubicBezTo>
                  <a:cubicBezTo>
                    <a:pt x="220" y="176"/>
                    <a:pt x="228" y="190"/>
                    <a:pt x="225" y="202"/>
                  </a:cubicBezTo>
                </a:path>
              </a:pathLst>
            </a:custGeom>
            <a:solidFill>
              <a:srgbClr val="5733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9" name="Freeform 66"/>
            <p:cNvSpPr>
              <a:spLocks/>
            </p:cNvSpPr>
            <p:nvPr/>
          </p:nvSpPr>
          <p:spPr bwMode="auto">
            <a:xfrm>
              <a:off x="1520825" y="1581150"/>
              <a:ext cx="209550" cy="184150"/>
            </a:xfrm>
            <a:custGeom>
              <a:avLst/>
              <a:gdLst>
                <a:gd name="T0" fmla="*/ 593281979 w 73"/>
                <a:gd name="T1" fmla="*/ 0 h 64"/>
                <a:gd name="T2" fmla="*/ 0 w 73"/>
                <a:gd name="T3" fmla="*/ 529862852 h 64"/>
                <a:gd name="T4" fmla="*/ 189522187 w 73"/>
                <a:gd name="T5" fmla="*/ 322884006 h 64"/>
                <a:gd name="T6" fmla="*/ 601523322 w 73"/>
                <a:gd name="T7" fmla="*/ 0 h 64"/>
                <a:gd name="T8" fmla="*/ 593281979 w 73"/>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64">
                  <a:moveTo>
                    <a:pt x="72" y="0"/>
                  </a:moveTo>
                  <a:cubicBezTo>
                    <a:pt x="33" y="26"/>
                    <a:pt x="11" y="48"/>
                    <a:pt x="0" y="64"/>
                  </a:cubicBezTo>
                  <a:cubicBezTo>
                    <a:pt x="6" y="57"/>
                    <a:pt x="13" y="49"/>
                    <a:pt x="23" y="39"/>
                  </a:cubicBezTo>
                  <a:cubicBezTo>
                    <a:pt x="36" y="26"/>
                    <a:pt x="54" y="12"/>
                    <a:pt x="73" y="0"/>
                  </a:cubicBezTo>
                  <a:cubicBezTo>
                    <a:pt x="73" y="0"/>
                    <a:pt x="72" y="0"/>
                    <a:pt x="72" y="0"/>
                  </a:cubicBezTo>
                </a:path>
              </a:pathLst>
            </a:custGeom>
            <a:solidFill>
              <a:srgbClr val="A595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0" name="Freeform 67"/>
            <p:cNvSpPr>
              <a:spLocks/>
            </p:cNvSpPr>
            <p:nvPr/>
          </p:nvSpPr>
          <p:spPr bwMode="auto">
            <a:xfrm>
              <a:off x="1854200" y="1928812"/>
              <a:ext cx="80963" cy="60325"/>
            </a:xfrm>
            <a:custGeom>
              <a:avLst/>
              <a:gdLst>
                <a:gd name="T0" fmla="*/ 0 w 28"/>
                <a:gd name="T1" fmla="*/ 0 h 21"/>
                <a:gd name="T2" fmla="*/ 234107406 w 28"/>
                <a:gd name="T3" fmla="*/ 173290744 h 21"/>
                <a:gd name="T4" fmla="*/ 133776900 w 28"/>
                <a:gd name="T5" fmla="*/ 82518855 h 21"/>
                <a:gd name="T6" fmla="*/ 0 w 28"/>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21">
                  <a:moveTo>
                    <a:pt x="0" y="0"/>
                  </a:moveTo>
                  <a:cubicBezTo>
                    <a:pt x="5" y="4"/>
                    <a:pt x="14" y="11"/>
                    <a:pt x="28" y="21"/>
                  </a:cubicBezTo>
                  <a:cubicBezTo>
                    <a:pt x="24" y="18"/>
                    <a:pt x="20" y="14"/>
                    <a:pt x="16" y="10"/>
                  </a:cubicBezTo>
                  <a:cubicBezTo>
                    <a:pt x="10" y="5"/>
                    <a:pt x="4" y="2"/>
                    <a:pt x="0" y="0"/>
                  </a:cubicBezTo>
                </a:path>
              </a:pathLst>
            </a:custGeom>
            <a:solidFill>
              <a:srgbClr val="9669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1" name="Freeform 68"/>
            <p:cNvSpPr>
              <a:spLocks/>
            </p:cNvSpPr>
            <p:nvPr/>
          </p:nvSpPr>
          <p:spPr bwMode="auto">
            <a:xfrm>
              <a:off x="1477962" y="1949450"/>
              <a:ext cx="0" cy="7937"/>
            </a:xfrm>
            <a:custGeom>
              <a:avLst/>
              <a:gdLst>
                <a:gd name="T0" fmla="*/ 0 h 3"/>
                <a:gd name="T1" fmla="*/ 20998656 h 3"/>
                <a:gd name="T2" fmla="*/ 0 h 3"/>
                <a:gd name="T3" fmla="*/ 0 60000 65536"/>
                <a:gd name="T4" fmla="*/ 0 60000 65536"/>
                <a:gd name="T5" fmla="*/ 0 60000 65536"/>
              </a:gdLst>
              <a:ahLst/>
              <a:cxnLst>
                <a:cxn ang="T3">
                  <a:pos x="0" y="T0"/>
                </a:cxn>
                <a:cxn ang="T4">
                  <a:pos x="0" y="T1"/>
                </a:cxn>
                <a:cxn ang="T5">
                  <a:pos x="0" y="T2"/>
                </a:cxn>
              </a:cxnLst>
              <a:rect l="0" t="0" r="r" b="b"/>
              <a:pathLst>
                <a:path h="3">
                  <a:moveTo>
                    <a:pt x="0" y="0"/>
                  </a:moveTo>
                  <a:cubicBezTo>
                    <a:pt x="0" y="1"/>
                    <a:pt x="0" y="2"/>
                    <a:pt x="0" y="3"/>
                  </a:cubicBezTo>
                  <a:cubicBezTo>
                    <a:pt x="0" y="2"/>
                    <a:pt x="0" y="1"/>
                    <a:pt x="0" y="0"/>
                  </a:cubicBezTo>
                </a:path>
              </a:pathLst>
            </a:custGeom>
            <a:solidFill>
              <a:srgbClr val="A595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2" name="Freeform 69"/>
            <p:cNvSpPr>
              <a:spLocks noEditPoints="1"/>
            </p:cNvSpPr>
            <p:nvPr/>
          </p:nvSpPr>
          <p:spPr bwMode="auto">
            <a:xfrm>
              <a:off x="1724025" y="1951037"/>
              <a:ext cx="427038" cy="165100"/>
            </a:xfrm>
            <a:custGeom>
              <a:avLst/>
              <a:gdLst>
                <a:gd name="T0" fmla="*/ 8324356 w 148"/>
                <a:gd name="T1" fmla="*/ 369146221 h 57"/>
                <a:gd name="T2" fmla="*/ 8324356 w 148"/>
                <a:gd name="T3" fmla="*/ 478210702 h 57"/>
                <a:gd name="T4" fmla="*/ 8324356 w 148"/>
                <a:gd name="T5" fmla="*/ 478210702 h 57"/>
                <a:gd name="T6" fmla="*/ 8324356 w 148"/>
                <a:gd name="T7" fmla="*/ 369146221 h 57"/>
                <a:gd name="T8" fmla="*/ 1098964981 w 148"/>
                <a:gd name="T9" fmla="*/ 0 h 57"/>
                <a:gd name="T10" fmla="*/ 1232171983 w 148"/>
                <a:gd name="T11" fmla="*/ 50338121 h 57"/>
                <a:gd name="T12" fmla="*/ 1098964981 w 148"/>
                <a:gd name="T13" fmla="*/ 0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57">
                  <a:moveTo>
                    <a:pt x="1" y="44"/>
                  </a:moveTo>
                  <a:cubicBezTo>
                    <a:pt x="0" y="49"/>
                    <a:pt x="0" y="53"/>
                    <a:pt x="1" y="57"/>
                  </a:cubicBezTo>
                  <a:cubicBezTo>
                    <a:pt x="1" y="57"/>
                    <a:pt x="1" y="57"/>
                    <a:pt x="1" y="57"/>
                  </a:cubicBezTo>
                  <a:cubicBezTo>
                    <a:pt x="1" y="57"/>
                    <a:pt x="1" y="52"/>
                    <a:pt x="1" y="44"/>
                  </a:cubicBezTo>
                  <a:moveTo>
                    <a:pt x="132" y="0"/>
                  </a:moveTo>
                  <a:cubicBezTo>
                    <a:pt x="137" y="2"/>
                    <a:pt x="142" y="4"/>
                    <a:pt x="148" y="6"/>
                  </a:cubicBezTo>
                  <a:cubicBezTo>
                    <a:pt x="143" y="4"/>
                    <a:pt x="138" y="2"/>
                    <a:pt x="132" y="0"/>
                  </a:cubicBezTo>
                </a:path>
              </a:pathLst>
            </a:custGeom>
            <a:solidFill>
              <a:srgbClr val="9669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3" name="Freeform 70"/>
            <p:cNvSpPr>
              <a:spLocks/>
            </p:cNvSpPr>
            <p:nvPr/>
          </p:nvSpPr>
          <p:spPr bwMode="auto">
            <a:xfrm>
              <a:off x="1617662" y="2146300"/>
              <a:ext cx="63500" cy="152400"/>
            </a:xfrm>
            <a:custGeom>
              <a:avLst/>
              <a:gdLst>
                <a:gd name="T0" fmla="*/ 100806250 w 40"/>
                <a:gd name="T1" fmla="*/ 0 h 96"/>
                <a:gd name="T2" fmla="*/ 100806250 w 40"/>
                <a:gd name="T3" fmla="*/ 0 h 96"/>
                <a:gd name="T4" fmla="*/ 0 w 40"/>
                <a:gd name="T5" fmla="*/ 143649700 h 96"/>
                <a:gd name="T6" fmla="*/ 100806250 w 40"/>
                <a:gd name="T7" fmla="*/ 241935000 h 96"/>
                <a:gd name="T8" fmla="*/ 100806250 w 40"/>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96">
                  <a:moveTo>
                    <a:pt x="40" y="0"/>
                  </a:moveTo>
                  <a:lnTo>
                    <a:pt x="40" y="0"/>
                  </a:lnTo>
                  <a:lnTo>
                    <a:pt x="0" y="57"/>
                  </a:lnTo>
                  <a:lnTo>
                    <a:pt x="40" y="96"/>
                  </a:lnTo>
                  <a:lnTo>
                    <a:pt x="40" y="0"/>
                  </a:lnTo>
                  <a:close/>
                </a:path>
              </a:pathLst>
            </a:custGeom>
            <a:solidFill>
              <a:srgbClr val="9E72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4" name="Freeform 71"/>
            <p:cNvSpPr>
              <a:spLocks/>
            </p:cNvSpPr>
            <p:nvPr/>
          </p:nvSpPr>
          <p:spPr bwMode="auto">
            <a:xfrm>
              <a:off x="1617662" y="2146300"/>
              <a:ext cx="63500" cy="152400"/>
            </a:xfrm>
            <a:custGeom>
              <a:avLst/>
              <a:gdLst>
                <a:gd name="T0" fmla="*/ 100806250 w 40"/>
                <a:gd name="T1" fmla="*/ 0 h 96"/>
                <a:gd name="T2" fmla="*/ 100806250 w 40"/>
                <a:gd name="T3" fmla="*/ 0 h 96"/>
                <a:gd name="T4" fmla="*/ 0 w 40"/>
                <a:gd name="T5" fmla="*/ 143649700 h 96"/>
                <a:gd name="T6" fmla="*/ 100806250 w 40"/>
                <a:gd name="T7" fmla="*/ 241935000 h 96"/>
                <a:gd name="T8" fmla="*/ 100806250 w 40"/>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96">
                  <a:moveTo>
                    <a:pt x="40" y="0"/>
                  </a:moveTo>
                  <a:lnTo>
                    <a:pt x="40" y="0"/>
                  </a:lnTo>
                  <a:lnTo>
                    <a:pt x="0" y="57"/>
                  </a:lnTo>
                  <a:lnTo>
                    <a:pt x="40" y="96"/>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5" name="Freeform 72"/>
            <p:cNvSpPr>
              <a:spLocks/>
            </p:cNvSpPr>
            <p:nvPr/>
          </p:nvSpPr>
          <p:spPr bwMode="auto">
            <a:xfrm>
              <a:off x="1477962" y="1581150"/>
              <a:ext cx="769938" cy="655637"/>
            </a:xfrm>
            <a:custGeom>
              <a:avLst/>
              <a:gdLst>
                <a:gd name="T0" fmla="*/ 726312968 w 268"/>
                <a:gd name="T1" fmla="*/ 0 h 228"/>
                <a:gd name="T2" fmla="*/ 313634819 w 268"/>
                <a:gd name="T3" fmla="*/ 322492887 h 228"/>
                <a:gd name="T4" fmla="*/ 123804881 w 268"/>
                <a:gd name="T5" fmla="*/ 529219834 h 228"/>
                <a:gd name="T6" fmla="*/ 16507701 w 268"/>
                <a:gd name="T7" fmla="*/ 793832627 h 228"/>
                <a:gd name="T8" fmla="*/ 0 w 268"/>
                <a:gd name="T9" fmla="*/ 1058442544 h 228"/>
                <a:gd name="T10" fmla="*/ 0 w 268"/>
                <a:gd name="T11" fmla="*/ 1083250353 h 228"/>
                <a:gd name="T12" fmla="*/ 239353039 w 268"/>
                <a:gd name="T13" fmla="*/ 1719968775 h 228"/>
                <a:gd name="T14" fmla="*/ 404424299 w 268"/>
                <a:gd name="T15" fmla="*/ 1885350332 h 228"/>
                <a:gd name="T16" fmla="*/ 586003259 w 268"/>
                <a:gd name="T17" fmla="*/ 1629007768 h 228"/>
                <a:gd name="T18" fmla="*/ 718061991 w 268"/>
                <a:gd name="T19" fmla="*/ 1538049636 h 228"/>
                <a:gd name="T20" fmla="*/ 718061991 w 268"/>
                <a:gd name="T21" fmla="*/ 1430551049 h 228"/>
                <a:gd name="T22" fmla="*/ 899638078 w 268"/>
                <a:gd name="T23" fmla="*/ 984021993 h 228"/>
                <a:gd name="T24" fmla="*/ 982173708 w 268"/>
                <a:gd name="T25" fmla="*/ 959214185 h 228"/>
                <a:gd name="T26" fmla="*/ 1081217038 w 268"/>
                <a:gd name="T27" fmla="*/ 1000559574 h 228"/>
                <a:gd name="T28" fmla="*/ 1213275770 w 268"/>
                <a:gd name="T29" fmla="*/ 1083250353 h 228"/>
                <a:gd name="T30" fmla="*/ 1312319100 w 268"/>
                <a:gd name="T31" fmla="*/ 1174208484 h 228"/>
                <a:gd name="T32" fmla="*/ 1320570078 w 268"/>
                <a:gd name="T33" fmla="*/ 1174208484 h 228"/>
                <a:gd name="T34" fmla="*/ 1708489549 w 268"/>
                <a:gd name="T35" fmla="*/ 1298244652 h 228"/>
                <a:gd name="T36" fmla="*/ 1832291557 w 268"/>
                <a:gd name="T37" fmla="*/ 1281707072 h 228"/>
                <a:gd name="T38" fmla="*/ 1724997250 w 268"/>
                <a:gd name="T39" fmla="*/ 1281707072 h 228"/>
                <a:gd name="T40" fmla="*/ 1724997250 w 268"/>
                <a:gd name="T41" fmla="*/ 1207286521 h 228"/>
                <a:gd name="T42" fmla="*/ 1386600880 w 268"/>
                <a:gd name="T43" fmla="*/ 859982950 h 228"/>
                <a:gd name="T44" fmla="*/ 1799279029 w 268"/>
                <a:gd name="T45" fmla="*/ 1066712772 h 228"/>
                <a:gd name="T46" fmla="*/ 1799279029 w 268"/>
                <a:gd name="T47" fmla="*/ 1066712772 h 228"/>
                <a:gd name="T48" fmla="*/ 1931334888 w 268"/>
                <a:gd name="T49" fmla="*/ 1116325514 h 228"/>
                <a:gd name="T50" fmla="*/ 2147483646 w 268"/>
                <a:gd name="T51" fmla="*/ 1165941132 h 228"/>
                <a:gd name="T52" fmla="*/ 1964350289 w 268"/>
                <a:gd name="T53" fmla="*/ 1025367383 h 228"/>
                <a:gd name="T54" fmla="*/ 1543418289 w 268"/>
                <a:gd name="T55" fmla="*/ 694601392 h 228"/>
                <a:gd name="T56" fmla="*/ 1138993990 w 268"/>
                <a:gd name="T57" fmla="*/ 496144673 h 228"/>
                <a:gd name="T58" fmla="*/ 1477390360 w 268"/>
                <a:gd name="T59" fmla="*/ 570565224 h 228"/>
                <a:gd name="T60" fmla="*/ 1708489549 w 268"/>
                <a:gd name="T61" fmla="*/ 545760290 h 228"/>
                <a:gd name="T62" fmla="*/ 1337077778 w 268"/>
                <a:gd name="T63" fmla="*/ 297687954 h 228"/>
                <a:gd name="T64" fmla="*/ 1683727998 w 268"/>
                <a:gd name="T65" fmla="*/ 264609917 h 228"/>
                <a:gd name="T66" fmla="*/ 2147483646 w 268"/>
                <a:gd name="T67" fmla="*/ 314225535 h 228"/>
                <a:gd name="T68" fmla="*/ 1551672140 w 268"/>
                <a:gd name="T69" fmla="*/ 140573749 h 228"/>
                <a:gd name="T70" fmla="*/ 1452628809 w 268"/>
                <a:gd name="T71" fmla="*/ 148843977 h 228"/>
                <a:gd name="T72" fmla="*/ 1353585479 w 268"/>
                <a:gd name="T73" fmla="*/ 148843977 h 228"/>
                <a:gd name="T74" fmla="*/ 726312968 w 268"/>
                <a:gd name="T75" fmla="*/ 0 h 2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68" h="228">
                  <a:moveTo>
                    <a:pt x="88" y="0"/>
                  </a:moveTo>
                  <a:cubicBezTo>
                    <a:pt x="69" y="12"/>
                    <a:pt x="51" y="26"/>
                    <a:pt x="38" y="39"/>
                  </a:cubicBezTo>
                  <a:cubicBezTo>
                    <a:pt x="28" y="49"/>
                    <a:pt x="21" y="57"/>
                    <a:pt x="15" y="64"/>
                  </a:cubicBezTo>
                  <a:cubicBezTo>
                    <a:pt x="2" y="84"/>
                    <a:pt x="2" y="96"/>
                    <a:pt x="2" y="96"/>
                  </a:cubicBezTo>
                  <a:cubicBezTo>
                    <a:pt x="0" y="108"/>
                    <a:pt x="0" y="118"/>
                    <a:pt x="0" y="128"/>
                  </a:cubicBezTo>
                  <a:cubicBezTo>
                    <a:pt x="0" y="129"/>
                    <a:pt x="0" y="130"/>
                    <a:pt x="0" y="131"/>
                  </a:cubicBezTo>
                  <a:cubicBezTo>
                    <a:pt x="0" y="188"/>
                    <a:pt x="29" y="208"/>
                    <a:pt x="29" y="208"/>
                  </a:cubicBezTo>
                  <a:cubicBezTo>
                    <a:pt x="49" y="228"/>
                    <a:pt x="49" y="228"/>
                    <a:pt x="49" y="228"/>
                  </a:cubicBezTo>
                  <a:cubicBezTo>
                    <a:pt x="71" y="197"/>
                    <a:pt x="71" y="197"/>
                    <a:pt x="71" y="197"/>
                  </a:cubicBezTo>
                  <a:cubicBezTo>
                    <a:pt x="87" y="186"/>
                    <a:pt x="87" y="186"/>
                    <a:pt x="87" y="186"/>
                  </a:cubicBezTo>
                  <a:cubicBezTo>
                    <a:pt x="86" y="182"/>
                    <a:pt x="86" y="178"/>
                    <a:pt x="87" y="173"/>
                  </a:cubicBezTo>
                  <a:cubicBezTo>
                    <a:pt x="86" y="158"/>
                    <a:pt x="88" y="132"/>
                    <a:pt x="109" y="119"/>
                  </a:cubicBezTo>
                  <a:cubicBezTo>
                    <a:pt x="114" y="117"/>
                    <a:pt x="117" y="116"/>
                    <a:pt x="119" y="116"/>
                  </a:cubicBezTo>
                  <a:cubicBezTo>
                    <a:pt x="123" y="116"/>
                    <a:pt x="126" y="117"/>
                    <a:pt x="131" y="121"/>
                  </a:cubicBezTo>
                  <a:cubicBezTo>
                    <a:pt x="135" y="123"/>
                    <a:pt x="141" y="126"/>
                    <a:pt x="147" y="131"/>
                  </a:cubicBezTo>
                  <a:cubicBezTo>
                    <a:pt x="151" y="135"/>
                    <a:pt x="155" y="139"/>
                    <a:pt x="159" y="142"/>
                  </a:cubicBezTo>
                  <a:cubicBezTo>
                    <a:pt x="159" y="142"/>
                    <a:pt x="160" y="142"/>
                    <a:pt x="160" y="142"/>
                  </a:cubicBezTo>
                  <a:cubicBezTo>
                    <a:pt x="179" y="154"/>
                    <a:pt x="196" y="157"/>
                    <a:pt x="207" y="157"/>
                  </a:cubicBezTo>
                  <a:cubicBezTo>
                    <a:pt x="216" y="157"/>
                    <a:pt x="222" y="155"/>
                    <a:pt x="222" y="155"/>
                  </a:cubicBezTo>
                  <a:cubicBezTo>
                    <a:pt x="209" y="155"/>
                    <a:pt x="209" y="155"/>
                    <a:pt x="209" y="155"/>
                  </a:cubicBezTo>
                  <a:cubicBezTo>
                    <a:pt x="209" y="146"/>
                    <a:pt x="209" y="146"/>
                    <a:pt x="209" y="146"/>
                  </a:cubicBezTo>
                  <a:cubicBezTo>
                    <a:pt x="183" y="142"/>
                    <a:pt x="168" y="104"/>
                    <a:pt x="168" y="104"/>
                  </a:cubicBezTo>
                  <a:cubicBezTo>
                    <a:pt x="186" y="106"/>
                    <a:pt x="201" y="118"/>
                    <a:pt x="218" y="129"/>
                  </a:cubicBezTo>
                  <a:cubicBezTo>
                    <a:pt x="218" y="129"/>
                    <a:pt x="218" y="129"/>
                    <a:pt x="218" y="129"/>
                  </a:cubicBezTo>
                  <a:cubicBezTo>
                    <a:pt x="224" y="131"/>
                    <a:pt x="229" y="133"/>
                    <a:pt x="234" y="135"/>
                  </a:cubicBezTo>
                  <a:cubicBezTo>
                    <a:pt x="250" y="140"/>
                    <a:pt x="268" y="141"/>
                    <a:pt x="268" y="141"/>
                  </a:cubicBezTo>
                  <a:cubicBezTo>
                    <a:pt x="246" y="137"/>
                    <a:pt x="238" y="124"/>
                    <a:pt x="238" y="124"/>
                  </a:cubicBezTo>
                  <a:cubicBezTo>
                    <a:pt x="238" y="124"/>
                    <a:pt x="215" y="87"/>
                    <a:pt x="187" y="84"/>
                  </a:cubicBezTo>
                  <a:cubicBezTo>
                    <a:pt x="159" y="81"/>
                    <a:pt x="138" y="60"/>
                    <a:pt x="138" y="60"/>
                  </a:cubicBezTo>
                  <a:cubicBezTo>
                    <a:pt x="152" y="67"/>
                    <a:pt x="167" y="69"/>
                    <a:pt x="179" y="69"/>
                  </a:cubicBezTo>
                  <a:cubicBezTo>
                    <a:pt x="195" y="69"/>
                    <a:pt x="207" y="66"/>
                    <a:pt x="207" y="66"/>
                  </a:cubicBezTo>
                  <a:cubicBezTo>
                    <a:pt x="167" y="65"/>
                    <a:pt x="162" y="36"/>
                    <a:pt x="162" y="36"/>
                  </a:cubicBezTo>
                  <a:cubicBezTo>
                    <a:pt x="175" y="33"/>
                    <a:pt x="190" y="32"/>
                    <a:pt x="204" y="32"/>
                  </a:cubicBezTo>
                  <a:cubicBezTo>
                    <a:pt x="237" y="32"/>
                    <a:pt x="267" y="38"/>
                    <a:pt x="267" y="38"/>
                  </a:cubicBezTo>
                  <a:cubicBezTo>
                    <a:pt x="267" y="38"/>
                    <a:pt x="233" y="17"/>
                    <a:pt x="188" y="17"/>
                  </a:cubicBezTo>
                  <a:cubicBezTo>
                    <a:pt x="184" y="17"/>
                    <a:pt x="180" y="17"/>
                    <a:pt x="176" y="18"/>
                  </a:cubicBezTo>
                  <a:cubicBezTo>
                    <a:pt x="172" y="18"/>
                    <a:pt x="168" y="18"/>
                    <a:pt x="164" y="18"/>
                  </a:cubicBezTo>
                  <a:cubicBezTo>
                    <a:pt x="124" y="18"/>
                    <a:pt x="93" y="3"/>
                    <a:pt x="88" y="0"/>
                  </a:cubicBezTo>
                </a:path>
              </a:pathLst>
            </a:custGeom>
            <a:solidFill>
              <a:srgbClr val="512F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6" name="Freeform 73"/>
            <p:cNvSpPr>
              <a:spLocks/>
            </p:cNvSpPr>
            <p:nvPr/>
          </p:nvSpPr>
          <p:spPr bwMode="auto">
            <a:xfrm>
              <a:off x="2225675" y="1879600"/>
              <a:ext cx="187325" cy="198437"/>
            </a:xfrm>
            <a:custGeom>
              <a:avLst/>
              <a:gdLst>
                <a:gd name="T0" fmla="*/ 0 w 65"/>
                <a:gd name="T1" fmla="*/ 124060512 h 69"/>
                <a:gd name="T2" fmla="*/ 498327729 w 65"/>
                <a:gd name="T3" fmla="*/ 248123899 h 69"/>
                <a:gd name="T4" fmla="*/ 365442256 w 65"/>
                <a:gd name="T5" fmla="*/ 570684681 h 69"/>
                <a:gd name="T6" fmla="*/ 0 w 65"/>
                <a:gd name="T7" fmla="*/ 124060512 h 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9">
                  <a:moveTo>
                    <a:pt x="0" y="15"/>
                  </a:moveTo>
                  <a:cubicBezTo>
                    <a:pt x="0" y="15"/>
                    <a:pt x="49" y="0"/>
                    <a:pt x="60" y="30"/>
                  </a:cubicBezTo>
                  <a:cubicBezTo>
                    <a:pt x="60" y="30"/>
                    <a:pt x="65" y="48"/>
                    <a:pt x="44" y="69"/>
                  </a:cubicBezTo>
                  <a:cubicBezTo>
                    <a:pt x="44" y="69"/>
                    <a:pt x="46" y="16"/>
                    <a:pt x="0" y="15"/>
                  </a:cubicBezTo>
                  <a:close/>
                </a:path>
              </a:pathLst>
            </a:custGeom>
            <a:solidFill>
              <a:srgbClr val="4C2B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7" name="Freeform 74"/>
            <p:cNvSpPr>
              <a:spLocks/>
            </p:cNvSpPr>
            <p:nvPr/>
          </p:nvSpPr>
          <p:spPr bwMode="auto">
            <a:xfrm>
              <a:off x="2170112" y="2057400"/>
              <a:ext cx="112713" cy="98425"/>
            </a:xfrm>
            <a:custGeom>
              <a:avLst/>
              <a:gdLst>
                <a:gd name="T0" fmla="*/ 50113934 w 39"/>
                <a:gd name="T1" fmla="*/ 0 h 34"/>
                <a:gd name="T2" fmla="*/ 0 w 39"/>
                <a:gd name="T3" fmla="*/ 243025799 h 34"/>
                <a:gd name="T4" fmla="*/ 233870805 w 39"/>
                <a:gd name="T5" fmla="*/ 284925901 h 34"/>
                <a:gd name="T6" fmla="*/ 225518482 w 39"/>
                <a:gd name="T7" fmla="*/ 67041899 h 34"/>
                <a:gd name="T8" fmla="*/ 50113934 w 39"/>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4">
                  <a:moveTo>
                    <a:pt x="6" y="0"/>
                  </a:moveTo>
                  <a:cubicBezTo>
                    <a:pt x="0" y="29"/>
                    <a:pt x="0" y="29"/>
                    <a:pt x="0" y="29"/>
                  </a:cubicBezTo>
                  <a:cubicBezTo>
                    <a:pt x="28" y="34"/>
                    <a:pt x="28" y="34"/>
                    <a:pt x="28" y="34"/>
                  </a:cubicBezTo>
                  <a:cubicBezTo>
                    <a:pt x="28" y="34"/>
                    <a:pt x="39" y="14"/>
                    <a:pt x="27" y="8"/>
                  </a:cubicBezTo>
                  <a:cubicBezTo>
                    <a:pt x="16" y="3"/>
                    <a:pt x="6" y="0"/>
                    <a:pt x="6" y="0"/>
                  </a:cubicBezTo>
                </a:path>
              </a:pathLst>
            </a:custGeom>
            <a:solidFill>
              <a:srgbClr val="E0A7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8" name="Freeform 75"/>
            <p:cNvSpPr>
              <a:spLocks/>
            </p:cNvSpPr>
            <p:nvPr/>
          </p:nvSpPr>
          <p:spPr bwMode="auto">
            <a:xfrm>
              <a:off x="2166937" y="2109787"/>
              <a:ext cx="84138" cy="109537"/>
            </a:xfrm>
            <a:custGeom>
              <a:avLst/>
              <a:gdLst>
                <a:gd name="T0" fmla="*/ 244110450 w 29"/>
                <a:gd name="T1" fmla="*/ 166182042 h 38"/>
                <a:gd name="T2" fmla="*/ 117845424 w 29"/>
                <a:gd name="T3" fmla="*/ 315746168 h 38"/>
                <a:gd name="T4" fmla="*/ 0 w 29"/>
                <a:gd name="T5" fmla="*/ 157874525 h 38"/>
                <a:gd name="T6" fmla="*/ 126265026 w 29"/>
                <a:gd name="T7" fmla="*/ 0 h 38"/>
                <a:gd name="T8" fmla="*/ 244110450 w 29"/>
                <a:gd name="T9" fmla="*/ 16618204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38">
                  <a:moveTo>
                    <a:pt x="29" y="20"/>
                  </a:moveTo>
                  <a:cubicBezTo>
                    <a:pt x="29" y="30"/>
                    <a:pt x="22" y="38"/>
                    <a:pt x="14" y="38"/>
                  </a:cubicBezTo>
                  <a:cubicBezTo>
                    <a:pt x="6" y="38"/>
                    <a:pt x="0" y="30"/>
                    <a:pt x="0" y="19"/>
                  </a:cubicBezTo>
                  <a:cubicBezTo>
                    <a:pt x="0" y="9"/>
                    <a:pt x="7" y="0"/>
                    <a:pt x="15" y="0"/>
                  </a:cubicBezTo>
                  <a:cubicBezTo>
                    <a:pt x="23" y="1"/>
                    <a:pt x="29" y="9"/>
                    <a:pt x="29" y="2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9" name="Freeform 76"/>
            <p:cNvSpPr>
              <a:spLocks/>
            </p:cNvSpPr>
            <p:nvPr/>
          </p:nvSpPr>
          <p:spPr bwMode="auto">
            <a:xfrm>
              <a:off x="2205037" y="2127250"/>
              <a:ext cx="31750" cy="50800"/>
            </a:xfrm>
            <a:custGeom>
              <a:avLst/>
              <a:gdLst>
                <a:gd name="T0" fmla="*/ 91642045 w 11"/>
                <a:gd name="T1" fmla="*/ 79648756 h 18"/>
                <a:gd name="T2" fmla="*/ 33323068 w 11"/>
                <a:gd name="T3" fmla="*/ 135404578 h 18"/>
                <a:gd name="T4" fmla="*/ 8330045 w 11"/>
                <a:gd name="T5" fmla="*/ 63720133 h 18"/>
                <a:gd name="T6" fmla="*/ 58318977 w 11"/>
                <a:gd name="T7" fmla="*/ 0 h 18"/>
                <a:gd name="T8" fmla="*/ 91642045 w 11"/>
                <a:gd name="T9" fmla="*/ 79648756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8">
                  <a:moveTo>
                    <a:pt x="11" y="10"/>
                  </a:moveTo>
                  <a:cubicBezTo>
                    <a:pt x="10" y="14"/>
                    <a:pt x="7" y="18"/>
                    <a:pt x="4" y="17"/>
                  </a:cubicBezTo>
                  <a:cubicBezTo>
                    <a:pt x="1" y="17"/>
                    <a:pt x="0" y="12"/>
                    <a:pt x="1" y="8"/>
                  </a:cubicBezTo>
                  <a:cubicBezTo>
                    <a:pt x="2" y="3"/>
                    <a:pt x="5" y="0"/>
                    <a:pt x="7" y="0"/>
                  </a:cubicBezTo>
                  <a:cubicBezTo>
                    <a:pt x="10" y="1"/>
                    <a:pt x="11" y="5"/>
                    <a:pt x="1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0" name="Freeform 77"/>
            <p:cNvSpPr>
              <a:spLocks/>
            </p:cNvSpPr>
            <p:nvPr/>
          </p:nvSpPr>
          <p:spPr bwMode="auto">
            <a:xfrm>
              <a:off x="2127250" y="2325687"/>
              <a:ext cx="6350" cy="3175"/>
            </a:xfrm>
            <a:custGeom>
              <a:avLst/>
              <a:gdLst>
                <a:gd name="T0" fmla="*/ 0 w 2"/>
                <a:gd name="T1" fmla="*/ 0 h 1"/>
                <a:gd name="T2" fmla="*/ 20161250 w 2"/>
                <a:gd name="T3" fmla="*/ 10080625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cubicBezTo>
                    <a:pt x="2" y="1"/>
                    <a:pt x="2" y="1"/>
                    <a:pt x="2" y="1"/>
                  </a:cubicBezTo>
                  <a:cubicBezTo>
                    <a:pt x="2" y="1"/>
                    <a:pt x="1" y="1"/>
                    <a:pt x="0" y="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1" name="Freeform 78"/>
            <p:cNvSpPr>
              <a:spLocks/>
            </p:cNvSpPr>
            <p:nvPr/>
          </p:nvSpPr>
          <p:spPr bwMode="auto">
            <a:xfrm>
              <a:off x="2074862" y="2166937"/>
              <a:ext cx="73025" cy="163512"/>
            </a:xfrm>
            <a:custGeom>
              <a:avLst/>
              <a:gdLst>
                <a:gd name="T0" fmla="*/ 17064482 w 25"/>
                <a:gd name="T1" fmla="*/ 329161131 h 57"/>
                <a:gd name="T2" fmla="*/ 17064482 w 25"/>
                <a:gd name="T3" fmla="*/ 329161131 h 57"/>
                <a:gd name="T4" fmla="*/ 34128964 w 25"/>
                <a:gd name="T5" fmla="*/ 304473687 h 57"/>
                <a:gd name="T6" fmla="*/ 136515856 w 25"/>
                <a:gd name="T7" fmla="*/ 230414226 h 57"/>
                <a:gd name="T8" fmla="*/ 51193446 w 25"/>
                <a:gd name="T9" fmla="*/ 32917547 h 57"/>
                <a:gd name="T10" fmla="*/ 51193446 w 25"/>
                <a:gd name="T11" fmla="*/ 8230104 h 57"/>
                <a:gd name="T12" fmla="*/ 85322410 w 25"/>
                <a:gd name="T13" fmla="*/ 8230104 h 57"/>
                <a:gd name="T14" fmla="*/ 179177061 w 25"/>
                <a:gd name="T15" fmla="*/ 238641461 h 57"/>
                <a:gd name="T16" fmla="*/ 76790169 w 25"/>
                <a:gd name="T17" fmla="*/ 337391235 h 57"/>
                <a:gd name="T18" fmla="*/ 153580338 w 25"/>
                <a:gd name="T19" fmla="*/ 452598347 h 57"/>
                <a:gd name="T20" fmla="*/ 34128964 w 25"/>
                <a:gd name="T21" fmla="*/ 469055687 h 57"/>
                <a:gd name="T22" fmla="*/ 17064482 w 25"/>
                <a:gd name="T23" fmla="*/ 329161131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 h="57">
                  <a:moveTo>
                    <a:pt x="2" y="40"/>
                  </a:moveTo>
                  <a:cubicBezTo>
                    <a:pt x="2" y="40"/>
                    <a:pt x="2" y="40"/>
                    <a:pt x="2" y="40"/>
                  </a:cubicBezTo>
                  <a:cubicBezTo>
                    <a:pt x="2" y="39"/>
                    <a:pt x="3" y="38"/>
                    <a:pt x="4" y="37"/>
                  </a:cubicBezTo>
                  <a:cubicBezTo>
                    <a:pt x="11" y="35"/>
                    <a:pt x="15" y="32"/>
                    <a:pt x="16" y="28"/>
                  </a:cubicBezTo>
                  <a:cubicBezTo>
                    <a:pt x="19" y="18"/>
                    <a:pt x="6" y="5"/>
                    <a:pt x="6" y="4"/>
                  </a:cubicBezTo>
                  <a:cubicBezTo>
                    <a:pt x="5" y="3"/>
                    <a:pt x="5" y="2"/>
                    <a:pt x="6" y="1"/>
                  </a:cubicBezTo>
                  <a:cubicBezTo>
                    <a:pt x="7" y="0"/>
                    <a:pt x="9" y="0"/>
                    <a:pt x="10" y="1"/>
                  </a:cubicBezTo>
                  <a:cubicBezTo>
                    <a:pt x="11" y="1"/>
                    <a:pt x="25" y="16"/>
                    <a:pt x="21" y="29"/>
                  </a:cubicBezTo>
                  <a:cubicBezTo>
                    <a:pt x="20" y="34"/>
                    <a:pt x="16" y="38"/>
                    <a:pt x="9" y="41"/>
                  </a:cubicBezTo>
                  <a:cubicBezTo>
                    <a:pt x="10" y="45"/>
                    <a:pt x="13" y="52"/>
                    <a:pt x="18" y="55"/>
                  </a:cubicBezTo>
                  <a:cubicBezTo>
                    <a:pt x="16" y="54"/>
                    <a:pt x="11" y="54"/>
                    <a:pt x="4" y="57"/>
                  </a:cubicBezTo>
                  <a:cubicBezTo>
                    <a:pt x="4" y="57"/>
                    <a:pt x="0" y="49"/>
                    <a:pt x="2" y="4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2" name="Freeform 79"/>
            <p:cNvSpPr>
              <a:spLocks/>
            </p:cNvSpPr>
            <p:nvPr/>
          </p:nvSpPr>
          <p:spPr bwMode="auto">
            <a:xfrm>
              <a:off x="1560512" y="2146300"/>
              <a:ext cx="130175" cy="179387"/>
            </a:xfrm>
            <a:custGeom>
              <a:avLst/>
              <a:gdLst>
                <a:gd name="T0" fmla="*/ 351463822 w 45"/>
                <a:gd name="T1" fmla="*/ 0 h 62"/>
                <a:gd name="T2" fmla="*/ 351463822 w 45"/>
                <a:gd name="T3" fmla="*/ 519027351 h 62"/>
                <a:gd name="T4" fmla="*/ 0 w 45"/>
                <a:gd name="T5" fmla="*/ 92086291 h 62"/>
                <a:gd name="T6" fmla="*/ 351463822 w 45"/>
                <a:gd name="T7" fmla="*/ 0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 h="62">
                  <a:moveTo>
                    <a:pt x="42" y="0"/>
                  </a:moveTo>
                  <a:cubicBezTo>
                    <a:pt x="42" y="0"/>
                    <a:pt x="45" y="24"/>
                    <a:pt x="42" y="62"/>
                  </a:cubicBezTo>
                  <a:cubicBezTo>
                    <a:pt x="33" y="28"/>
                    <a:pt x="0" y="11"/>
                    <a:pt x="0" y="11"/>
                  </a:cubicBezTo>
                  <a:lnTo>
                    <a:pt x="42" y="0"/>
                  </a:lnTo>
                  <a:close/>
                </a:path>
              </a:pathLst>
            </a:custGeom>
            <a:solidFill>
              <a:srgbClr val="5733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3" name="Freeform 80"/>
            <p:cNvSpPr>
              <a:spLocks/>
            </p:cNvSpPr>
            <p:nvPr/>
          </p:nvSpPr>
          <p:spPr bwMode="auto">
            <a:xfrm>
              <a:off x="1968500" y="2344737"/>
              <a:ext cx="201613" cy="123825"/>
            </a:xfrm>
            <a:custGeom>
              <a:avLst/>
              <a:gdLst>
                <a:gd name="T0" fmla="*/ 572387948 w 70"/>
                <a:gd name="T1" fmla="*/ 0 h 43"/>
                <a:gd name="T2" fmla="*/ 0 w 70"/>
                <a:gd name="T3" fmla="*/ 33170702 h 43"/>
                <a:gd name="T4" fmla="*/ 398182795 w 70"/>
                <a:gd name="T5" fmla="*/ 265356975 h 43"/>
                <a:gd name="T6" fmla="*/ 572387948 w 70"/>
                <a:gd name="T7" fmla="*/ 0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43">
                  <a:moveTo>
                    <a:pt x="69" y="0"/>
                  </a:moveTo>
                  <a:cubicBezTo>
                    <a:pt x="69" y="0"/>
                    <a:pt x="46" y="21"/>
                    <a:pt x="0" y="4"/>
                  </a:cubicBezTo>
                  <a:cubicBezTo>
                    <a:pt x="0" y="4"/>
                    <a:pt x="15" y="43"/>
                    <a:pt x="48" y="32"/>
                  </a:cubicBezTo>
                  <a:cubicBezTo>
                    <a:pt x="70" y="25"/>
                    <a:pt x="69" y="0"/>
                    <a:pt x="6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4" name="Freeform 81"/>
            <p:cNvSpPr>
              <a:spLocks/>
            </p:cNvSpPr>
            <p:nvPr/>
          </p:nvSpPr>
          <p:spPr bwMode="auto">
            <a:xfrm>
              <a:off x="2159000" y="1995487"/>
              <a:ext cx="144463" cy="106362"/>
            </a:xfrm>
            <a:custGeom>
              <a:avLst/>
              <a:gdLst>
                <a:gd name="T0" fmla="*/ 41738250 w 50"/>
                <a:gd name="T1" fmla="*/ 0 h 37"/>
                <a:gd name="T2" fmla="*/ 0 w 50"/>
                <a:gd name="T3" fmla="*/ 165272175 h 37"/>
                <a:gd name="T4" fmla="*/ 358955884 w 50"/>
                <a:gd name="T5" fmla="*/ 305753380 h 37"/>
                <a:gd name="T6" fmla="*/ 417391167 w 50"/>
                <a:gd name="T7" fmla="*/ 173536790 h 37"/>
                <a:gd name="T8" fmla="*/ 41738250 w 50"/>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37">
                  <a:moveTo>
                    <a:pt x="5" y="0"/>
                  </a:moveTo>
                  <a:cubicBezTo>
                    <a:pt x="0" y="20"/>
                    <a:pt x="0" y="20"/>
                    <a:pt x="0" y="20"/>
                  </a:cubicBezTo>
                  <a:cubicBezTo>
                    <a:pt x="0" y="20"/>
                    <a:pt x="22" y="23"/>
                    <a:pt x="43" y="37"/>
                  </a:cubicBezTo>
                  <a:cubicBezTo>
                    <a:pt x="50" y="21"/>
                    <a:pt x="50" y="21"/>
                    <a:pt x="50" y="21"/>
                  </a:cubicBezTo>
                  <a:cubicBezTo>
                    <a:pt x="50" y="21"/>
                    <a:pt x="28" y="2"/>
                    <a:pt x="5" y="0"/>
                  </a:cubicBezTo>
                  <a:close/>
                </a:path>
              </a:pathLst>
            </a:custGeom>
            <a:solidFill>
              <a:srgbClr val="5F391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5" name="Freeform 82"/>
            <p:cNvSpPr>
              <a:spLocks/>
            </p:cNvSpPr>
            <p:nvPr/>
          </p:nvSpPr>
          <p:spPr bwMode="auto">
            <a:xfrm>
              <a:off x="2159000" y="1995487"/>
              <a:ext cx="127000" cy="106362"/>
            </a:xfrm>
            <a:custGeom>
              <a:avLst/>
              <a:gdLst>
                <a:gd name="T0" fmla="*/ 41656000 w 44"/>
                <a:gd name="T1" fmla="*/ 0 h 37"/>
                <a:gd name="T2" fmla="*/ 0 w 44"/>
                <a:gd name="T3" fmla="*/ 165272175 h 37"/>
                <a:gd name="T4" fmla="*/ 358238136 w 44"/>
                <a:gd name="T5" fmla="*/ 305753380 h 37"/>
                <a:gd name="T6" fmla="*/ 366568182 w 44"/>
                <a:gd name="T7" fmla="*/ 264436055 h 37"/>
                <a:gd name="T8" fmla="*/ 49986045 w 44"/>
                <a:gd name="T9" fmla="*/ 123954850 h 37"/>
                <a:gd name="T10" fmla="*/ 74979068 w 44"/>
                <a:gd name="T11" fmla="*/ 8264615 h 37"/>
                <a:gd name="T12" fmla="*/ 41656000 w 44"/>
                <a:gd name="T13" fmla="*/ 0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37">
                  <a:moveTo>
                    <a:pt x="5" y="0"/>
                  </a:moveTo>
                  <a:cubicBezTo>
                    <a:pt x="0" y="20"/>
                    <a:pt x="0" y="20"/>
                    <a:pt x="0" y="20"/>
                  </a:cubicBezTo>
                  <a:cubicBezTo>
                    <a:pt x="0" y="20"/>
                    <a:pt x="26" y="25"/>
                    <a:pt x="43" y="37"/>
                  </a:cubicBezTo>
                  <a:cubicBezTo>
                    <a:pt x="44" y="32"/>
                    <a:pt x="44" y="32"/>
                    <a:pt x="44" y="32"/>
                  </a:cubicBezTo>
                  <a:cubicBezTo>
                    <a:pt x="44" y="32"/>
                    <a:pt x="20" y="16"/>
                    <a:pt x="6" y="15"/>
                  </a:cubicBezTo>
                  <a:cubicBezTo>
                    <a:pt x="9" y="1"/>
                    <a:pt x="9" y="1"/>
                    <a:pt x="9" y="1"/>
                  </a:cubicBezTo>
                  <a:lnTo>
                    <a:pt x="5" y="0"/>
                  </a:lnTo>
                  <a:close/>
                </a:path>
              </a:pathLst>
            </a:custGeom>
            <a:solidFill>
              <a:srgbClr val="4C2B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6" name="Freeform 83"/>
            <p:cNvSpPr>
              <a:spLocks/>
            </p:cNvSpPr>
            <p:nvPr/>
          </p:nvSpPr>
          <p:spPr bwMode="auto">
            <a:xfrm>
              <a:off x="1436687" y="2132012"/>
              <a:ext cx="233363" cy="207962"/>
            </a:xfrm>
            <a:custGeom>
              <a:avLst/>
              <a:gdLst>
                <a:gd name="T0" fmla="*/ 431614952 w 81"/>
                <a:gd name="T1" fmla="*/ 150168783 h 72"/>
                <a:gd name="T2" fmla="*/ 74702089 w 81"/>
                <a:gd name="T3" fmla="*/ 158510369 h 72"/>
                <a:gd name="T4" fmla="*/ 390113791 w 81"/>
                <a:gd name="T5" fmla="*/ 558955642 h 72"/>
                <a:gd name="T6" fmla="*/ 672324565 w 81"/>
                <a:gd name="T7" fmla="*/ 467186633 h 72"/>
                <a:gd name="T8" fmla="*/ 431614952 w 81"/>
                <a:gd name="T9" fmla="*/ 150168783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72">
                  <a:moveTo>
                    <a:pt x="52" y="18"/>
                  </a:moveTo>
                  <a:cubicBezTo>
                    <a:pt x="39" y="10"/>
                    <a:pt x="17" y="0"/>
                    <a:pt x="9" y="19"/>
                  </a:cubicBezTo>
                  <a:cubicBezTo>
                    <a:pt x="0" y="39"/>
                    <a:pt x="19" y="63"/>
                    <a:pt x="47" y="67"/>
                  </a:cubicBezTo>
                  <a:cubicBezTo>
                    <a:pt x="74" y="72"/>
                    <a:pt x="81" y="56"/>
                    <a:pt x="81" y="56"/>
                  </a:cubicBezTo>
                  <a:cubicBezTo>
                    <a:pt x="81" y="56"/>
                    <a:pt x="65" y="26"/>
                    <a:pt x="52" y="18"/>
                  </a:cubicBezTo>
                  <a:close/>
                </a:path>
              </a:pathLst>
            </a:custGeom>
            <a:solidFill>
              <a:srgbClr val="F0B9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7" name="Freeform 84"/>
            <p:cNvSpPr>
              <a:spLocks/>
            </p:cNvSpPr>
            <p:nvPr/>
          </p:nvSpPr>
          <p:spPr bwMode="auto">
            <a:xfrm>
              <a:off x="1471612" y="2173287"/>
              <a:ext cx="134938" cy="117475"/>
            </a:xfrm>
            <a:custGeom>
              <a:avLst/>
              <a:gdLst>
                <a:gd name="T0" fmla="*/ 263769338 w 47"/>
                <a:gd name="T1" fmla="*/ 336594527 h 41"/>
                <a:gd name="T2" fmla="*/ 387409869 w 47"/>
                <a:gd name="T3" fmla="*/ 238078846 h 41"/>
                <a:gd name="T4" fmla="*/ 164854042 w 47"/>
                <a:gd name="T5" fmla="*/ 32838560 h 41"/>
                <a:gd name="T6" fmla="*/ 16485404 w 47"/>
                <a:gd name="T7" fmla="*/ 114933529 h 41"/>
                <a:gd name="T8" fmla="*/ 181339446 w 47"/>
                <a:gd name="T9" fmla="*/ 164192802 h 41"/>
                <a:gd name="T10" fmla="*/ 263769338 w 47"/>
                <a:gd name="T11" fmla="*/ 336594527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41">
                  <a:moveTo>
                    <a:pt x="32" y="41"/>
                  </a:moveTo>
                  <a:cubicBezTo>
                    <a:pt x="32" y="41"/>
                    <a:pt x="35" y="27"/>
                    <a:pt x="47" y="29"/>
                  </a:cubicBezTo>
                  <a:cubicBezTo>
                    <a:pt x="47" y="29"/>
                    <a:pt x="40" y="7"/>
                    <a:pt x="20" y="4"/>
                  </a:cubicBezTo>
                  <a:cubicBezTo>
                    <a:pt x="0" y="0"/>
                    <a:pt x="2" y="14"/>
                    <a:pt x="2" y="14"/>
                  </a:cubicBezTo>
                  <a:cubicBezTo>
                    <a:pt x="2" y="14"/>
                    <a:pt x="18" y="13"/>
                    <a:pt x="22" y="20"/>
                  </a:cubicBezTo>
                  <a:cubicBezTo>
                    <a:pt x="26" y="28"/>
                    <a:pt x="13" y="33"/>
                    <a:pt x="32" y="41"/>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8" name="Freeform 85"/>
            <p:cNvSpPr>
              <a:spLocks/>
            </p:cNvSpPr>
            <p:nvPr/>
          </p:nvSpPr>
          <p:spPr bwMode="auto">
            <a:xfrm>
              <a:off x="1644650" y="2316162"/>
              <a:ext cx="574675" cy="282575"/>
            </a:xfrm>
            <a:custGeom>
              <a:avLst/>
              <a:gdLst>
                <a:gd name="T0" fmla="*/ 1651256778 w 200"/>
                <a:gd name="T1" fmla="*/ 266050129 h 98"/>
                <a:gd name="T2" fmla="*/ 1296236930 w 200"/>
                <a:gd name="T3" fmla="*/ 557044711 h 98"/>
                <a:gd name="T4" fmla="*/ 132100542 w 200"/>
                <a:gd name="T5" fmla="*/ 207851213 h 98"/>
                <a:gd name="T6" fmla="*/ 0 w 200"/>
                <a:gd name="T7" fmla="*/ 0 h 98"/>
                <a:gd name="T8" fmla="*/ 272456291 w 200"/>
                <a:gd name="T9" fmla="*/ 157968075 h 98"/>
                <a:gd name="T10" fmla="*/ 1651256778 w 200"/>
                <a:gd name="T11" fmla="*/ 266050129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0" h="98">
                  <a:moveTo>
                    <a:pt x="200" y="32"/>
                  </a:moveTo>
                  <a:cubicBezTo>
                    <a:pt x="200" y="32"/>
                    <a:pt x="172" y="68"/>
                    <a:pt x="157" y="67"/>
                  </a:cubicBezTo>
                  <a:cubicBezTo>
                    <a:pt x="142" y="67"/>
                    <a:pt x="76" y="60"/>
                    <a:pt x="16" y="25"/>
                  </a:cubicBezTo>
                  <a:cubicBezTo>
                    <a:pt x="16" y="25"/>
                    <a:pt x="4" y="11"/>
                    <a:pt x="0" y="0"/>
                  </a:cubicBezTo>
                  <a:cubicBezTo>
                    <a:pt x="0" y="0"/>
                    <a:pt x="21" y="17"/>
                    <a:pt x="33" y="19"/>
                  </a:cubicBezTo>
                  <a:cubicBezTo>
                    <a:pt x="45" y="22"/>
                    <a:pt x="158" y="98"/>
                    <a:pt x="200" y="32"/>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39" name="Freeform 86"/>
            <p:cNvSpPr>
              <a:spLocks/>
            </p:cNvSpPr>
            <p:nvPr/>
          </p:nvSpPr>
          <p:spPr bwMode="auto">
            <a:xfrm>
              <a:off x="1851025" y="1978025"/>
              <a:ext cx="163513" cy="103187"/>
            </a:xfrm>
            <a:custGeom>
              <a:avLst/>
              <a:gdLst>
                <a:gd name="T0" fmla="*/ 0 w 57"/>
                <a:gd name="T1" fmla="*/ 139666471 h 36"/>
                <a:gd name="T2" fmla="*/ 32917749 w 57"/>
                <a:gd name="T3" fmla="*/ 295765471 h 36"/>
                <a:gd name="T4" fmla="*/ 469061424 w 57"/>
                <a:gd name="T5" fmla="*/ 221823387 h 36"/>
                <a:gd name="T6" fmla="*/ 427916390 w 57"/>
                <a:gd name="T7" fmla="*/ 24647361 h 36"/>
                <a:gd name="T8" fmla="*/ 0 w 57"/>
                <a:gd name="T9" fmla="*/ 1396664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36">
                  <a:moveTo>
                    <a:pt x="0" y="17"/>
                  </a:moveTo>
                  <a:cubicBezTo>
                    <a:pt x="4" y="36"/>
                    <a:pt x="4" y="36"/>
                    <a:pt x="4" y="36"/>
                  </a:cubicBezTo>
                  <a:cubicBezTo>
                    <a:pt x="4" y="36"/>
                    <a:pt x="32" y="24"/>
                    <a:pt x="57" y="27"/>
                  </a:cubicBezTo>
                  <a:cubicBezTo>
                    <a:pt x="52" y="3"/>
                    <a:pt x="52" y="3"/>
                    <a:pt x="52" y="3"/>
                  </a:cubicBezTo>
                  <a:cubicBezTo>
                    <a:pt x="52" y="3"/>
                    <a:pt x="25" y="0"/>
                    <a:pt x="0" y="17"/>
                  </a:cubicBezTo>
                  <a:close/>
                </a:path>
              </a:pathLst>
            </a:custGeom>
            <a:solidFill>
              <a:srgbClr val="5F391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0" name="Freeform 87"/>
            <p:cNvSpPr>
              <a:spLocks/>
            </p:cNvSpPr>
            <p:nvPr/>
          </p:nvSpPr>
          <p:spPr bwMode="auto">
            <a:xfrm>
              <a:off x="1851025" y="2017712"/>
              <a:ext cx="163513" cy="63500"/>
            </a:xfrm>
            <a:custGeom>
              <a:avLst/>
              <a:gdLst>
                <a:gd name="T0" fmla="*/ 0 w 57"/>
                <a:gd name="T1" fmla="*/ 24993023 h 22"/>
                <a:gd name="T2" fmla="*/ 32917749 w 57"/>
                <a:gd name="T3" fmla="*/ 0 h 22"/>
                <a:gd name="T4" fmla="*/ 57605343 w 57"/>
                <a:gd name="T5" fmla="*/ 116635068 h 22"/>
                <a:gd name="T6" fmla="*/ 460831270 w 57"/>
                <a:gd name="T7" fmla="*/ 66649023 h 22"/>
                <a:gd name="T8" fmla="*/ 469061424 w 57"/>
                <a:gd name="T9" fmla="*/ 108305023 h 22"/>
                <a:gd name="T10" fmla="*/ 32917749 w 57"/>
                <a:gd name="T11" fmla="*/ 183284091 h 22"/>
                <a:gd name="T12" fmla="*/ 0 w 57"/>
                <a:gd name="T13" fmla="*/ 24993023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22">
                  <a:moveTo>
                    <a:pt x="0" y="3"/>
                  </a:moveTo>
                  <a:cubicBezTo>
                    <a:pt x="4" y="0"/>
                    <a:pt x="4" y="0"/>
                    <a:pt x="4" y="0"/>
                  </a:cubicBezTo>
                  <a:cubicBezTo>
                    <a:pt x="7" y="14"/>
                    <a:pt x="7" y="14"/>
                    <a:pt x="7" y="14"/>
                  </a:cubicBezTo>
                  <a:cubicBezTo>
                    <a:pt x="7" y="14"/>
                    <a:pt x="35" y="6"/>
                    <a:pt x="56" y="8"/>
                  </a:cubicBezTo>
                  <a:cubicBezTo>
                    <a:pt x="57" y="13"/>
                    <a:pt x="57" y="13"/>
                    <a:pt x="57" y="13"/>
                  </a:cubicBezTo>
                  <a:cubicBezTo>
                    <a:pt x="57" y="13"/>
                    <a:pt x="27" y="11"/>
                    <a:pt x="4" y="22"/>
                  </a:cubicBezTo>
                  <a:lnTo>
                    <a:pt x="0" y="3"/>
                  </a:lnTo>
                  <a:close/>
                </a:path>
              </a:pathLst>
            </a:custGeom>
            <a:solidFill>
              <a:srgbClr val="4C2B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1" name="Freeform 88"/>
            <p:cNvSpPr>
              <a:spLocks/>
            </p:cNvSpPr>
            <p:nvPr/>
          </p:nvSpPr>
          <p:spPr bwMode="auto">
            <a:xfrm>
              <a:off x="1874837" y="2057400"/>
              <a:ext cx="114300" cy="92075"/>
            </a:xfrm>
            <a:custGeom>
              <a:avLst/>
              <a:gdLst>
                <a:gd name="T0" fmla="*/ 326612250 w 40"/>
                <a:gd name="T1" fmla="*/ 190419732 h 32"/>
                <a:gd name="T2" fmla="*/ 212297963 w 40"/>
                <a:gd name="T3" fmla="*/ 0 h 32"/>
                <a:gd name="T4" fmla="*/ 48991838 w 40"/>
                <a:gd name="T5" fmla="*/ 33115349 h 32"/>
                <a:gd name="T6" fmla="*/ 73489185 w 40"/>
                <a:gd name="T7" fmla="*/ 264931426 h 32"/>
                <a:gd name="T8" fmla="*/ 326612250 w 40"/>
                <a:gd name="T9" fmla="*/ 19041973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2">
                  <a:moveTo>
                    <a:pt x="40" y="23"/>
                  </a:moveTo>
                  <a:cubicBezTo>
                    <a:pt x="40" y="23"/>
                    <a:pt x="40" y="0"/>
                    <a:pt x="26" y="0"/>
                  </a:cubicBezTo>
                  <a:cubicBezTo>
                    <a:pt x="6" y="4"/>
                    <a:pt x="6" y="4"/>
                    <a:pt x="6" y="4"/>
                  </a:cubicBezTo>
                  <a:cubicBezTo>
                    <a:pt x="6" y="4"/>
                    <a:pt x="0" y="18"/>
                    <a:pt x="9" y="32"/>
                  </a:cubicBezTo>
                  <a:lnTo>
                    <a:pt x="40" y="23"/>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2" name="Freeform 89"/>
            <p:cNvSpPr>
              <a:spLocks/>
            </p:cNvSpPr>
            <p:nvPr/>
          </p:nvSpPr>
          <p:spPr bwMode="auto">
            <a:xfrm>
              <a:off x="1900237" y="2089150"/>
              <a:ext cx="95250" cy="120650"/>
            </a:xfrm>
            <a:custGeom>
              <a:avLst/>
              <a:gdLst>
                <a:gd name="T0" fmla="*/ 266596091 w 33"/>
                <a:gd name="T1" fmla="*/ 181543779 h 42"/>
                <a:gd name="T2" fmla="*/ 133298045 w 33"/>
                <a:gd name="T3" fmla="*/ 346581488 h 42"/>
                <a:gd name="T4" fmla="*/ 0 w 33"/>
                <a:gd name="T5" fmla="*/ 173290744 h 42"/>
                <a:gd name="T6" fmla="*/ 141628091 w 33"/>
                <a:gd name="T7" fmla="*/ 0 h 42"/>
                <a:gd name="T8" fmla="*/ 266596091 w 33"/>
                <a:gd name="T9" fmla="*/ 181543779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2">
                  <a:moveTo>
                    <a:pt x="32" y="22"/>
                  </a:moveTo>
                  <a:cubicBezTo>
                    <a:pt x="32" y="33"/>
                    <a:pt x="24" y="42"/>
                    <a:pt x="16" y="42"/>
                  </a:cubicBezTo>
                  <a:cubicBezTo>
                    <a:pt x="7" y="42"/>
                    <a:pt x="0" y="32"/>
                    <a:pt x="0" y="21"/>
                  </a:cubicBezTo>
                  <a:cubicBezTo>
                    <a:pt x="1" y="9"/>
                    <a:pt x="8" y="0"/>
                    <a:pt x="17" y="0"/>
                  </a:cubicBezTo>
                  <a:cubicBezTo>
                    <a:pt x="26" y="1"/>
                    <a:pt x="33" y="10"/>
                    <a:pt x="32" y="22"/>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3" name="Freeform 90"/>
            <p:cNvSpPr>
              <a:spLocks/>
            </p:cNvSpPr>
            <p:nvPr/>
          </p:nvSpPr>
          <p:spPr bwMode="auto">
            <a:xfrm>
              <a:off x="1952625" y="2103437"/>
              <a:ext cx="36513" cy="55562"/>
            </a:xfrm>
            <a:custGeom>
              <a:avLst/>
              <a:gdLst>
                <a:gd name="T0" fmla="*/ 94664166 w 13"/>
                <a:gd name="T1" fmla="*/ 94066466 h 19"/>
                <a:gd name="T2" fmla="*/ 39442466 w 13"/>
                <a:gd name="T3" fmla="*/ 162480834 h 19"/>
                <a:gd name="T4" fmla="*/ 7889617 w 13"/>
                <a:gd name="T5" fmla="*/ 68414368 h 19"/>
                <a:gd name="T6" fmla="*/ 70998124 w 13"/>
                <a:gd name="T7" fmla="*/ 0 h 19"/>
                <a:gd name="T8" fmla="*/ 94664166 w 13"/>
                <a:gd name="T9" fmla="*/ 94066466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9">
                  <a:moveTo>
                    <a:pt x="12" y="11"/>
                  </a:moveTo>
                  <a:cubicBezTo>
                    <a:pt x="11" y="16"/>
                    <a:pt x="8" y="19"/>
                    <a:pt x="5" y="19"/>
                  </a:cubicBezTo>
                  <a:cubicBezTo>
                    <a:pt x="2" y="18"/>
                    <a:pt x="0" y="14"/>
                    <a:pt x="1" y="8"/>
                  </a:cubicBezTo>
                  <a:cubicBezTo>
                    <a:pt x="2" y="3"/>
                    <a:pt x="6" y="0"/>
                    <a:pt x="9" y="0"/>
                  </a:cubicBezTo>
                  <a:cubicBezTo>
                    <a:pt x="12" y="1"/>
                    <a:pt x="13" y="5"/>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4" name="Freeform 91"/>
            <p:cNvSpPr>
              <a:spLocks/>
            </p:cNvSpPr>
            <p:nvPr/>
          </p:nvSpPr>
          <p:spPr bwMode="auto">
            <a:xfrm>
              <a:off x="1585912" y="2316162"/>
              <a:ext cx="84138" cy="109537"/>
            </a:xfrm>
            <a:custGeom>
              <a:avLst/>
              <a:gdLst>
                <a:gd name="T0" fmla="*/ 50506010 w 29"/>
                <a:gd name="T1" fmla="*/ 33235832 h 38"/>
                <a:gd name="T2" fmla="*/ 0 w 29"/>
                <a:gd name="T3" fmla="*/ 224346189 h 38"/>
                <a:gd name="T4" fmla="*/ 109428722 w 29"/>
                <a:gd name="T5" fmla="*/ 191110357 h 38"/>
                <a:gd name="T6" fmla="*/ 168351434 w 29"/>
                <a:gd name="T7" fmla="*/ 315746168 h 38"/>
                <a:gd name="T8" fmla="*/ 244110450 w 29"/>
                <a:gd name="T9" fmla="*/ 174492441 h 38"/>
                <a:gd name="T10" fmla="*/ 168351434 w 29"/>
                <a:gd name="T11" fmla="*/ 0 h 38"/>
                <a:gd name="T12" fmla="*/ 50506010 w 29"/>
                <a:gd name="T13" fmla="*/ 33235832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6" y="4"/>
                  </a:moveTo>
                  <a:cubicBezTo>
                    <a:pt x="6" y="4"/>
                    <a:pt x="5" y="20"/>
                    <a:pt x="0" y="27"/>
                  </a:cubicBezTo>
                  <a:cubicBezTo>
                    <a:pt x="0" y="27"/>
                    <a:pt x="11" y="27"/>
                    <a:pt x="13" y="23"/>
                  </a:cubicBezTo>
                  <a:cubicBezTo>
                    <a:pt x="14" y="20"/>
                    <a:pt x="20" y="38"/>
                    <a:pt x="20" y="38"/>
                  </a:cubicBezTo>
                  <a:cubicBezTo>
                    <a:pt x="20" y="38"/>
                    <a:pt x="23" y="26"/>
                    <a:pt x="29" y="21"/>
                  </a:cubicBezTo>
                  <a:cubicBezTo>
                    <a:pt x="20" y="0"/>
                    <a:pt x="20" y="0"/>
                    <a:pt x="20" y="0"/>
                  </a:cubicBezTo>
                  <a:lnTo>
                    <a:pt x="6" y="4"/>
                  </a:lnTo>
                  <a:close/>
                </a:path>
              </a:pathLst>
            </a:custGeom>
            <a:solidFill>
              <a:srgbClr val="57331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5" name="Freeform 92"/>
            <p:cNvSpPr>
              <a:spLocks/>
            </p:cNvSpPr>
            <p:nvPr/>
          </p:nvSpPr>
          <p:spPr bwMode="auto">
            <a:xfrm>
              <a:off x="1644650" y="2138362"/>
              <a:ext cx="241300" cy="322262"/>
            </a:xfrm>
            <a:custGeom>
              <a:avLst/>
              <a:gdLst>
                <a:gd name="T0" fmla="*/ 693162976 w 84"/>
                <a:gd name="T1" fmla="*/ 927257113 h 112"/>
                <a:gd name="T2" fmla="*/ 346581488 w 84"/>
                <a:gd name="T3" fmla="*/ 33115298 h 112"/>
                <a:gd name="T4" fmla="*/ 148534513 w 84"/>
                <a:gd name="T5" fmla="*/ 0 h 112"/>
                <a:gd name="T6" fmla="*/ 107275086 w 84"/>
                <a:gd name="T7" fmla="*/ 24837193 h 112"/>
                <a:gd name="T8" fmla="*/ 107275086 w 84"/>
                <a:gd name="T9" fmla="*/ 538140135 h 112"/>
                <a:gd name="T10" fmla="*/ 0 w 84"/>
                <a:gd name="T11" fmla="*/ 513302942 h 112"/>
                <a:gd name="T12" fmla="*/ 74268693 w 84"/>
                <a:gd name="T13" fmla="*/ 687163291 h 112"/>
                <a:gd name="T14" fmla="*/ 693162976 w 84"/>
                <a:gd name="T15" fmla="*/ 927257113 h 1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4" h="112">
                  <a:moveTo>
                    <a:pt x="84" y="112"/>
                  </a:moveTo>
                  <a:cubicBezTo>
                    <a:pt x="84" y="112"/>
                    <a:pt x="22" y="81"/>
                    <a:pt x="42" y="4"/>
                  </a:cubicBezTo>
                  <a:cubicBezTo>
                    <a:pt x="18" y="0"/>
                    <a:pt x="18" y="0"/>
                    <a:pt x="18" y="0"/>
                  </a:cubicBezTo>
                  <a:cubicBezTo>
                    <a:pt x="13" y="3"/>
                    <a:pt x="13" y="3"/>
                    <a:pt x="13" y="3"/>
                  </a:cubicBezTo>
                  <a:cubicBezTo>
                    <a:pt x="13" y="65"/>
                    <a:pt x="13" y="65"/>
                    <a:pt x="13" y="65"/>
                  </a:cubicBezTo>
                  <a:cubicBezTo>
                    <a:pt x="0" y="62"/>
                    <a:pt x="0" y="62"/>
                    <a:pt x="0" y="62"/>
                  </a:cubicBezTo>
                  <a:cubicBezTo>
                    <a:pt x="9" y="83"/>
                    <a:pt x="9" y="83"/>
                    <a:pt x="9" y="83"/>
                  </a:cubicBezTo>
                  <a:lnTo>
                    <a:pt x="84" y="112"/>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6" name="Freeform 93"/>
            <p:cNvSpPr>
              <a:spLocks/>
            </p:cNvSpPr>
            <p:nvPr/>
          </p:nvSpPr>
          <p:spPr bwMode="auto">
            <a:xfrm>
              <a:off x="1992312" y="2386012"/>
              <a:ext cx="166688" cy="57150"/>
            </a:xfrm>
            <a:custGeom>
              <a:avLst/>
              <a:gdLst>
                <a:gd name="T0" fmla="*/ 479049816 w 58"/>
                <a:gd name="T1" fmla="*/ 0 h 20"/>
                <a:gd name="T2" fmla="*/ 0 w 58"/>
                <a:gd name="T3" fmla="*/ 24497348 h 20"/>
                <a:gd name="T4" fmla="*/ 247784586 w 58"/>
                <a:gd name="T5" fmla="*/ 163306125 h 20"/>
                <a:gd name="T6" fmla="*/ 479049816 w 58"/>
                <a:gd name="T7" fmla="*/ 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20">
                  <a:moveTo>
                    <a:pt x="58" y="0"/>
                  </a:moveTo>
                  <a:cubicBezTo>
                    <a:pt x="58" y="0"/>
                    <a:pt x="27" y="19"/>
                    <a:pt x="0" y="3"/>
                  </a:cubicBezTo>
                  <a:cubicBezTo>
                    <a:pt x="0" y="3"/>
                    <a:pt x="7" y="20"/>
                    <a:pt x="30" y="20"/>
                  </a:cubicBezTo>
                  <a:cubicBezTo>
                    <a:pt x="54" y="20"/>
                    <a:pt x="58" y="0"/>
                    <a:pt x="58" y="0"/>
                  </a:cubicBezTo>
                  <a:close/>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7" name="Freeform 94"/>
            <p:cNvSpPr>
              <a:spLocks/>
            </p:cNvSpPr>
            <p:nvPr/>
          </p:nvSpPr>
          <p:spPr bwMode="auto">
            <a:xfrm>
              <a:off x="1695450" y="2493962"/>
              <a:ext cx="109538" cy="69850"/>
            </a:xfrm>
            <a:custGeom>
              <a:avLst/>
              <a:gdLst>
                <a:gd name="T0" fmla="*/ 290823390 w 38"/>
                <a:gd name="T1" fmla="*/ 186351069 h 24"/>
                <a:gd name="T2" fmla="*/ 232658712 w 38"/>
                <a:gd name="T3" fmla="*/ 0 h 24"/>
                <a:gd name="T4" fmla="*/ 265897730 w 38"/>
                <a:gd name="T5" fmla="*/ 0 h 24"/>
                <a:gd name="T6" fmla="*/ 315751933 w 38"/>
                <a:gd name="T7" fmla="*/ 203292604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24">
                  <a:moveTo>
                    <a:pt x="35" y="22"/>
                  </a:moveTo>
                  <a:cubicBezTo>
                    <a:pt x="35" y="22"/>
                    <a:pt x="0" y="11"/>
                    <a:pt x="28" y="0"/>
                  </a:cubicBezTo>
                  <a:cubicBezTo>
                    <a:pt x="32" y="0"/>
                    <a:pt x="32" y="0"/>
                    <a:pt x="32" y="0"/>
                  </a:cubicBezTo>
                  <a:cubicBezTo>
                    <a:pt x="38" y="24"/>
                    <a:pt x="38" y="24"/>
                    <a:pt x="38" y="24"/>
                  </a:cubicBezTo>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8" name="Freeform 95"/>
            <p:cNvSpPr>
              <a:spLocks/>
            </p:cNvSpPr>
            <p:nvPr/>
          </p:nvSpPr>
          <p:spPr bwMode="auto">
            <a:xfrm>
              <a:off x="1893887" y="2509837"/>
              <a:ext cx="92075" cy="85725"/>
            </a:xfrm>
            <a:custGeom>
              <a:avLst/>
              <a:gdLst>
                <a:gd name="T0" fmla="*/ 0 w 32"/>
                <a:gd name="T1" fmla="*/ 228628575 h 30"/>
                <a:gd name="T2" fmla="*/ 74511694 w 32"/>
                <a:gd name="T3" fmla="*/ 244959188 h 30"/>
                <a:gd name="T4" fmla="*/ 264931426 w 32"/>
                <a:gd name="T5" fmla="*/ 155142248 h 30"/>
                <a:gd name="T6" fmla="*/ 41396345 w 32"/>
                <a:gd name="T7" fmla="*/ 0 h 30"/>
                <a:gd name="T8" fmla="*/ 0 w 32"/>
                <a:gd name="T9" fmla="*/ 228628575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0">
                  <a:moveTo>
                    <a:pt x="0" y="28"/>
                  </a:moveTo>
                  <a:cubicBezTo>
                    <a:pt x="9" y="30"/>
                    <a:pt x="9" y="30"/>
                    <a:pt x="9" y="30"/>
                  </a:cubicBezTo>
                  <a:cubicBezTo>
                    <a:pt x="32" y="19"/>
                    <a:pt x="32" y="19"/>
                    <a:pt x="32" y="19"/>
                  </a:cubicBezTo>
                  <a:cubicBezTo>
                    <a:pt x="32" y="19"/>
                    <a:pt x="13" y="2"/>
                    <a:pt x="5" y="0"/>
                  </a:cubicBezTo>
                  <a:cubicBezTo>
                    <a:pt x="0" y="28"/>
                    <a:pt x="0" y="28"/>
                    <a:pt x="0" y="28"/>
                  </a:cubicBezTo>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9" name="Freeform 96"/>
            <p:cNvSpPr>
              <a:spLocks/>
            </p:cNvSpPr>
            <p:nvPr/>
          </p:nvSpPr>
          <p:spPr bwMode="auto">
            <a:xfrm>
              <a:off x="2197100" y="3308350"/>
              <a:ext cx="25400" cy="1587"/>
            </a:xfrm>
            <a:custGeom>
              <a:avLst/>
              <a:gdLst>
                <a:gd name="T0" fmla="*/ 0 w 9"/>
                <a:gd name="T1" fmla="*/ 0 h 1"/>
                <a:gd name="T2" fmla="*/ 71684444 w 9"/>
                <a:gd name="T3" fmla="*/ 2518569 h 1"/>
                <a:gd name="T4" fmla="*/ 71684444 w 9"/>
                <a:gd name="T5" fmla="*/ 2518569 h 1"/>
                <a:gd name="T6" fmla="*/ 0 w 9"/>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
                  <a:moveTo>
                    <a:pt x="0" y="0"/>
                  </a:moveTo>
                  <a:cubicBezTo>
                    <a:pt x="6" y="1"/>
                    <a:pt x="9" y="1"/>
                    <a:pt x="9" y="1"/>
                  </a:cubicBezTo>
                  <a:cubicBezTo>
                    <a:pt x="9" y="1"/>
                    <a:pt x="9" y="1"/>
                    <a:pt x="9" y="1"/>
                  </a:cubicBezTo>
                  <a:cubicBezTo>
                    <a:pt x="6" y="1"/>
                    <a:pt x="3" y="0"/>
                    <a:pt x="0" y="0"/>
                  </a:cubicBezTo>
                </a:path>
              </a:pathLst>
            </a:custGeom>
            <a:solidFill>
              <a:srgbClr val="9298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0" name="Freeform 97"/>
            <p:cNvSpPr>
              <a:spLocks noEditPoints="1"/>
            </p:cNvSpPr>
            <p:nvPr/>
          </p:nvSpPr>
          <p:spPr bwMode="auto">
            <a:xfrm>
              <a:off x="1893887" y="3167062"/>
              <a:ext cx="80963" cy="60325"/>
            </a:xfrm>
            <a:custGeom>
              <a:avLst/>
              <a:gdLst>
                <a:gd name="T0" fmla="*/ 209023334 w 28"/>
                <a:gd name="T1" fmla="*/ 156787548 h 21"/>
                <a:gd name="T2" fmla="*/ 209023334 w 28"/>
                <a:gd name="T3" fmla="*/ 156787548 h 21"/>
                <a:gd name="T4" fmla="*/ 217385655 w 28"/>
                <a:gd name="T5" fmla="*/ 165037710 h 21"/>
                <a:gd name="T6" fmla="*/ 234107406 w 28"/>
                <a:gd name="T7" fmla="*/ 173290744 h 21"/>
                <a:gd name="T8" fmla="*/ 209023334 w 28"/>
                <a:gd name="T9" fmla="*/ 156787548 h 21"/>
                <a:gd name="T10" fmla="*/ 0 w 28"/>
                <a:gd name="T11" fmla="*/ 0 h 21"/>
                <a:gd name="T12" fmla="*/ 0 w 28"/>
                <a:gd name="T13" fmla="*/ 8253035 h 21"/>
                <a:gd name="T14" fmla="*/ 8362321 w 28"/>
                <a:gd name="T15" fmla="*/ 16503196 h 21"/>
                <a:gd name="T16" fmla="*/ 8362321 w 28"/>
                <a:gd name="T17" fmla="*/ 8253035 h 21"/>
                <a:gd name="T18" fmla="*/ 0 w 28"/>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1">
                  <a:moveTo>
                    <a:pt x="25" y="19"/>
                  </a:moveTo>
                  <a:cubicBezTo>
                    <a:pt x="25" y="19"/>
                    <a:pt x="25" y="19"/>
                    <a:pt x="25" y="19"/>
                  </a:cubicBezTo>
                  <a:cubicBezTo>
                    <a:pt x="26" y="20"/>
                    <a:pt x="26" y="20"/>
                    <a:pt x="26" y="20"/>
                  </a:cubicBezTo>
                  <a:cubicBezTo>
                    <a:pt x="26" y="20"/>
                    <a:pt x="27" y="21"/>
                    <a:pt x="28" y="21"/>
                  </a:cubicBezTo>
                  <a:cubicBezTo>
                    <a:pt x="27" y="20"/>
                    <a:pt x="26" y="20"/>
                    <a:pt x="25" y="19"/>
                  </a:cubicBezTo>
                  <a:moveTo>
                    <a:pt x="0" y="0"/>
                  </a:moveTo>
                  <a:cubicBezTo>
                    <a:pt x="0" y="0"/>
                    <a:pt x="0" y="0"/>
                    <a:pt x="0" y="1"/>
                  </a:cubicBezTo>
                  <a:cubicBezTo>
                    <a:pt x="0" y="1"/>
                    <a:pt x="1" y="2"/>
                    <a:pt x="1" y="2"/>
                  </a:cubicBezTo>
                  <a:cubicBezTo>
                    <a:pt x="1" y="1"/>
                    <a:pt x="1" y="1"/>
                    <a:pt x="1" y="1"/>
                  </a:cubicBezTo>
                  <a:cubicBezTo>
                    <a:pt x="1" y="1"/>
                    <a:pt x="0" y="0"/>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1" name="Freeform 98"/>
            <p:cNvSpPr>
              <a:spLocks noEditPoints="1"/>
            </p:cNvSpPr>
            <p:nvPr/>
          </p:nvSpPr>
          <p:spPr bwMode="auto">
            <a:xfrm>
              <a:off x="1644650" y="2706687"/>
              <a:ext cx="47625" cy="212725"/>
            </a:xfrm>
            <a:custGeom>
              <a:avLst/>
              <a:gdLst>
                <a:gd name="T0" fmla="*/ 86330118 w 17"/>
                <a:gd name="T1" fmla="*/ 413183817 h 74"/>
                <a:gd name="T2" fmla="*/ 86330118 w 17"/>
                <a:gd name="T3" fmla="*/ 413183817 h 74"/>
                <a:gd name="T4" fmla="*/ 0 w 17"/>
                <a:gd name="T5" fmla="*/ 479292422 h 74"/>
                <a:gd name="T6" fmla="*/ 102026757 w 17"/>
                <a:gd name="T7" fmla="*/ 454501336 h 74"/>
                <a:gd name="T8" fmla="*/ 23543559 w 17"/>
                <a:gd name="T9" fmla="*/ 611512508 h 74"/>
                <a:gd name="T10" fmla="*/ 133420037 w 17"/>
                <a:gd name="T11" fmla="*/ 520612816 h 74"/>
                <a:gd name="T12" fmla="*/ 86330118 w 17"/>
                <a:gd name="T13" fmla="*/ 413183817 h 74"/>
                <a:gd name="T14" fmla="*/ 125573118 w 17"/>
                <a:gd name="T15" fmla="*/ 0 h 74"/>
                <a:gd name="T16" fmla="*/ 23543559 w 17"/>
                <a:gd name="T17" fmla="*/ 231384432 h 74"/>
                <a:gd name="T18" fmla="*/ 23543559 w 17"/>
                <a:gd name="T19" fmla="*/ 231384432 h 74"/>
                <a:gd name="T20" fmla="*/ 125573118 w 17"/>
                <a:gd name="T21" fmla="*/ 0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74">
                  <a:moveTo>
                    <a:pt x="11" y="50"/>
                  </a:moveTo>
                  <a:cubicBezTo>
                    <a:pt x="11" y="50"/>
                    <a:pt x="11" y="50"/>
                    <a:pt x="11" y="50"/>
                  </a:cubicBezTo>
                  <a:cubicBezTo>
                    <a:pt x="0" y="58"/>
                    <a:pt x="0" y="58"/>
                    <a:pt x="0" y="58"/>
                  </a:cubicBezTo>
                  <a:cubicBezTo>
                    <a:pt x="13" y="55"/>
                    <a:pt x="13" y="55"/>
                    <a:pt x="13" y="55"/>
                  </a:cubicBezTo>
                  <a:cubicBezTo>
                    <a:pt x="3" y="74"/>
                    <a:pt x="3" y="74"/>
                    <a:pt x="3" y="74"/>
                  </a:cubicBezTo>
                  <a:cubicBezTo>
                    <a:pt x="17" y="63"/>
                    <a:pt x="17" y="63"/>
                    <a:pt x="17" y="63"/>
                  </a:cubicBezTo>
                  <a:cubicBezTo>
                    <a:pt x="15" y="58"/>
                    <a:pt x="13" y="54"/>
                    <a:pt x="11" y="50"/>
                  </a:cubicBezTo>
                  <a:moveTo>
                    <a:pt x="16" y="0"/>
                  </a:moveTo>
                  <a:cubicBezTo>
                    <a:pt x="4" y="7"/>
                    <a:pt x="3" y="28"/>
                    <a:pt x="3" y="28"/>
                  </a:cubicBezTo>
                  <a:cubicBezTo>
                    <a:pt x="3" y="28"/>
                    <a:pt x="3" y="28"/>
                    <a:pt x="3" y="28"/>
                  </a:cubicBezTo>
                  <a:cubicBezTo>
                    <a:pt x="7" y="14"/>
                    <a:pt x="11" y="5"/>
                    <a:pt x="16"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2" name="Freeform 99"/>
            <p:cNvSpPr>
              <a:spLocks/>
            </p:cNvSpPr>
            <p:nvPr/>
          </p:nvSpPr>
          <p:spPr bwMode="auto">
            <a:xfrm>
              <a:off x="1801812" y="3068637"/>
              <a:ext cx="92075" cy="101600"/>
            </a:xfrm>
            <a:custGeom>
              <a:avLst/>
              <a:gdLst>
                <a:gd name="T0" fmla="*/ 0 w 32"/>
                <a:gd name="T1" fmla="*/ 0 h 35"/>
                <a:gd name="T2" fmla="*/ 264931426 w 32"/>
                <a:gd name="T3" fmla="*/ 294930286 h 35"/>
                <a:gd name="T4" fmla="*/ 264931426 w 32"/>
                <a:gd name="T5" fmla="*/ 286503291 h 35"/>
                <a:gd name="T6" fmla="*/ 0 w 32"/>
                <a:gd name="T7" fmla="*/ 0 h 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 h="35">
                  <a:moveTo>
                    <a:pt x="0" y="0"/>
                  </a:moveTo>
                  <a:cubicBezTo>
                    <a:pt x="10" y="13"/>
                    <a:pt x="21" y="25"/>
                    <a:pt x="32" y="35"/>
                  </a:cubicBezTo>
                  <a:cubicBezTo>
                    <a:pt x="32" y="34"/>
                    <a:pt x="32" y="34"/>
                    <a:pt x="32" y="34"/>
                  </a:cubicBezTo>
                  <a:cubicBezTo>
                    <a:pt x="20" y="23"/>
                    <a:pt x="9" y="11"/>
                    <a:pt x="0" y="0"/>
                  </a:cubicBezTo>
                </a:path>
              </a:pathLst>
            </a:custGeom>
            <a:solidFill>
              <a:srgbClr val="2C3D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3" name="Freeform 100"/>
            <p:cNvSpPr>
              <a:spLocks/>
            </p:cNvSpPr>
            <p:nvPr/>
          </p:nvSpPr>
          <p:spPr bwMode="auto">
            <a:xfrm>
              <a:off x="1966912" y="3221037"/>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4" name="Freeform 101"/>
            <p:cNvSpPr>
              <a:spLocks/>
            </p:cNvSpPr>
            <p:nvPr/>
          </p:nvSpPr>
          <p:spPr bwMode="auto">
            <a:xfrm>
              <a:off x="1652587" y="2706687"/>
              <a:ext cx="577850" cy="603250"/>
            </a:xfrm>
            <a:custGeom>
              <a:avLst/>
              <a:gdLst>
                <a:gd name="T0" fmla="*/ 107442727 w 201"/>
                <a:gd name="T1" fmla="*/ 0 h 210"/>
                <a:gd name="T2" fmla="*/ 107442727 w 201"/>
                <a:gd name="T3" fmla="*/ 0 h 210"/>
                <a:gd name="T4" fmla="*/ 0 w 201"/>
                <a:gd name="T5" fmla="*/ 231053368 h 210"/>
                <a:gd name="T6" fmla="*/ 66119264 w 201"/>
                <a:gd name="T7" fmla="*/ 412597146 h 210"/>
                <a:gd name="T8" fmla="*/ 115707994 w 201"/>
                <a:gd name="T9" fmla="*/ 519872232 h 210"/>
                <a:gd name="T10" fmla="*/ 123973261 w 201"/>
                <a:gd name="T11" fmla="*/ 511619198 h 210"/>
                <a:gd name="T12" fmla="*/ 355392124 w 201"/>
                <a:gd name="T13" fmla="*/ 915966182 h 210"/>
                <a:gd name="T14" fmla="*/ 429776656 w 201"/>
                <a:gd name="T15" fmla="*/ 1039744464 h 210"/>
                <a:gd name="T16" fmla="*/ 694253714 w 201"/>
                <a:gd name="T17" fmla="*/ 1320310294 h 210"/>
                <a:gd name="T18" fmla="*/ 702516106 w 201"/>
                <a:gd name="T19" fmla="*/ 1328563329 h 210"/>
                <a:gd name="T20" fmla="*/ 702516106 w 201"/>
                <a:gd name="T21" fmla="*/ 1328563329 h 210"/>
                <a:gd name="T22" fmla="*/ 900873900 w 201"/>
                <a:gd name="T23" fmla="*/ 1477097842 h 210"/>
                <a:gd name="T24" fmla="*/ 900873900 w 201"/>
                <a:gd name="T25" fmla="*/ 1477097842 h 210"/>
                <a:gd name="T26" fmla="*/ 925669702 w 201"/>
                <a:gd name="T27" fmla="*/ 1493601038 h 210"/>
                <a:gd name="T28" fmla="*/ 1562066544 w 201"/>
                <a:gd name="T29" fmla="*/ 1724654406 h 210"/>
                <a:gd name="T30" fmla="*/ 1636451076 w 201"/>
                <a:gd name="T31" fmla="*/ 1732907440 h 210"/>
                <a:gd name="T32" fmla="*/ 1661246878 w 201"/>
                <a:gd name="T33" fmla="*/ 1510104235 h 210"/>
                <a:gd name="T34" fmla="*/ 1611658149 w 201"/>
                <a:gd name="T35" fmla="*/ 1518357269 h 210"/>
                <a:gd name="T36" fmla="*/ 768635371 w 201"/>
                <a:gd name="T37" fmla="*/ 1237791439 h 210"/>
                <a:gd name="T38" fmla="*/ 727311909 w 201"/>
                <a:gd name="T39" fmla="*/ 1130516354 h 210"/>
                <a:gd name="T40" fmla="*/ 661192644 w 201"/>
                <a:gd name="T41" fmla="*/ 1147019550 h 210"/>
                <a:gd name="T42" fmla="*/ 562015185 w 201"/>
                <a:gd name="T43" fmla="*/ 1089256926 h 210"/>
                <a:gd name="T44" fmla="*/ 107442727 w 201"/>
                <a:gd name="T45" fmla="*/ 264062633 h 210"/>
                <a:gd name="T46" fmla="*/ 107442727 w 201"/>
                <a:gd name="T47" fmla="*/ 0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1" h="210">
                  <a:moveTo>
                    <a:pt x="13" y="0"/>
                  </a:moveTo>
                  <a:cubicBezTo>
                    <a:pt x="13" y="0"/>
                    <a:pt x="13" y="0"/>
                    <a:pt x="13" y="0"/>
                  </a:cubicBezTo>
                  <a:cubicBezTo>
                    <a:pt x="8" y="5"/>
                    <a:pt x="4" y="14"/>
                    <a:pt x="0" y="28"/>
                  </a:cubicBezTo>
                  <a:cubicBezTo>
                    <a:pt x="8" y="50"/>
                    <a:pt x="8" y="50"/>
                    <a:pt x="8" y="50"/>
                  </a:cubicBezTo>
                  <a:cubicBezTo>
                    <a:pt x="10" y="54"/>
                    <a:pt x="12" y="58"/>
                    <a:pt x="14" y="63"/>
                  </a:cubicBezTo>
                  <a:cubicBezTo>
                    <a:pt x="15" y="62"/>
                    <a:pt x="15" y="62"/>
                    <a:pt x="15" y="62"/>
                  </a:cubicBezTo>
                  <a:cubicBezTo>
                    <a:pt x="43" y="111"/>
                    <a:pt x="43" y="111"/>
                    <a:pt x="43" y="111"/>
                  </a:cubicBezTo>
                  <a:cubicBezTo>
                    <a:pt x="46" y="116"/>
                    <a:pt x="49" y="121"/>
                    <a:pt x="52" y="126"/>
                  </a:cubicBezTo>
                  <a:cubicBezTo>
                    <a:pt x="61" y="137"/>
                    <a:pt x="72" y="149"/>
                    <a:pt x="84" y="160"/>
                  </a:cubicBezTo>
                  <a:cubicBezTo>
                    <a:pt x="84" y="160"/>
                    <a:pt x="85" y="161"/>
                    <a:pt x="85" y="161"/>
                  </a:cubicBezTo>
                  <a:cubicBezTo>
                    <a:pt x="85" y="161"/>
                    <a:pt x="85" y="161"/>
                    <a:pt x="85" y="161"/>
                  </a:cubicBezTo>
                  <a:cubicBezTo>
                    <a:pt x="109" y="179"/>
                    <a:pt x="109" y="179"/>
                    <a:pt x="109" y="179"/>
                  </a:cubicBezTo>
                  <a:cubicBezTo>
                    <a:pt x="109" y="179"/>
                    <a:pt x="109" y="179"/>
                    <a:pt x="109" y="179"/>
                  </a:cubicBezTo>
                  <a:cubicBezTo>
                    <a:pt x="110" y="180"/>
                    <a:pt x="111" y="180"/>
                    <a:pt x="112" y="181"/>
                  </a:cubicBezTo>
                  <a:cubicBezTo>
                    <a:pt x="144" y="200"/>
                    <a:pt x="175" y="207"/>
                    <a:pt x="189" y="209"/>
                  </a:cubicBezTo>
                  <a:cubicBezTo>
                    <a:pt x="192" y="209"/>
                    <a:pt x="195" y="210"/>
                    <a:pt x="198" y="210"/>
                  </a:cubicBezTo>
                  <a:cubicBezTo>
                    <a:pt x="201" y="183"/>
                    <a:pt x="201" y="183"/>
                    <a:pt x="201" y="183"/>
                  </a:cubicBezTo>
                  <a:cubicBezTo>
                    <a:pt x="199" y="183"/>
                    <a:pt x="197" y="184"/>
                    <a:pt x="195" y="184"/>
                  </a:cubicBezTo>
                  <a:cubicBezTo>
                    <a:pt x="161" y="184"/>
                    <a:pt x="97" y="153"/>
                    <a:pt x="93" y="150"/>
                  </a:cubicBezTo>
                  <a:cubicBezTo>
                    <a:pt x="88" y="146"/>
                    <a:pt x="95" y="137"/>
                    <a:pt x="88" y="137"/>
                  </a:cubicBezTo>
                  <a:cubicBezTo>
                    <a:pt x="84" y="137"/>
                    <a:pt x="83" y="139"/>
                    <a:pt x="80" y="139"/>
                  </a:cubicBezTo>
                  <a:cubicBezTo>
                    <a:pt x="78" y="139"/>
                    <a:pt x="74" y="137"/>
                    <a:pt x="68" y="132"/>
                  </a:cubicBezTo>
                  <a:cubicBezTo>
                    <a:pt x="54" y="120"/>
                    <a:pt x="18" y="46"/>
                    <a:pt x="13" y="32"/>
                  </a:cubicBezTo>
                  <a:cubicBezTo>
                    <a:pt x="7" y="19"/>
                    <a:pt x="13" y="0"/>
                    <a:pt x="13"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5" name="Freeform 102"/>
            <p:cNvSpPr>
              <a:spLocks/>
            </p:cNvSpPr>
            <p:nvPr/>
          </p:nvSpPr>
          <p:spPr bwMode="auto">
            <a:xfrm>
              <a:off x="1676400" y="3940175"/>
              <a:ext cx="153988" cy="20637"/>
            </a:xfrm>
            <a:custGeom>
              <a:avLst/>
              <a:gdLst>
                <a:gd name="T0" fmla="*/ 439116743 w 54"/>
                <a:gd name="T1" fmla="*/ 0 h 7"/>
                <a:gd name="T2" fmla="*/ 138241301 w 54"/>
                <a:gd name="T3" fmla="*/ 52149699 h 7"/>
                <a:gd name="T4" fmla="*/ 0 w 54"/>
                <a:gd name="T5" fmla="*/ 43458574 h 7"/>
                <a:gd name="T6" fmla="*/ 121975606 w 54"/>
                <a:gd name="T7" fmla="*/ 60840824 h 7"/>
                <a:gd name="T8" fmla="*/ 154504145 w 54"/>
                <a:gd name="T9" fmla="*/ 60840824 h 7"/>
                <a:gd name="T10" fmla="*/ 292745446 w 54"/>
                <a:gd name="T11" fmla="*/ 43458574 h 7"/>
                <a:gd name="T12" fmla="*/ 439116743 w 54"/>
                <a:gd name="T13" fmla="*/ 0 h 7"/>
                <a:gd name="T14" fmla="*/ 439116743 w 54"/>
                <a:gd name="T15" fmla="*/ 0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 h="7">
                  <a:moveTo>
                    <a:pt x="54" y="0"/>
                  </a:moveTo>
                  <a:cubicBezTo>
                    <a:pt x="41" y="4"/>
                    <a:pt x="28" y="6"/>
                    <a:pt x="17" y="6"/>
                  </a:cubicBezTo>
                  <a:cubicBezTo>
                    <a:pt x="11" y="6"/>
                    <a:pt x="5" y="6"/>
                    <a:pt x="0" y="5"/>
                  </a:cubicBezTo>
                  <a:cubicBezTo>
                    <a:pt x="5" y="6"/>
                    <a:pt x="10" y="6"/>
                    <a:pt x="15" y="7"/>
                  </a:cubicBezTo>
                  <a:cubicBezTo>
                    <a:pt x="17" y="7"/>
                    <a:pt x="18" y="7"/>
                    <a:pt x="19" y="7"/>
                  </a:cubicBezTo>
                  <a:cubicBezTo>
                    <a:pt x="25" y="7"/>
                    <a:pt x="31" y="6"/>
                    <a:pt x="36" y="5"/>
                  </a:cubicBezTo>
                  <a:cubicBezTo>
                    <a:pt x="42" y="4"/>
                    <a:pt x="48" y="2"/>
                    <a:pt x="54" y="0"/>
                  </a:cubicBezTo>
                  <a:cubicBezTo>
                    <a:pt x="54" y="0"/>
                    <a:pt x="54" y="0"/>
                    <a:pt x="54" y="0"/>
                  </a:cubicBezTo>
                </a:path>
              </a:pathLst>
            </a:custGeom>
            <a:solidFill>
              <a:srgbClr val="2734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6" name="Freeform 103"/>
            <p:cNvSpPr>
              <a:spLocks/>
            </p:cNvSpPr>
            <p:nvPr/>
          </p:nvSpPr>
          <p:spPr bwMode="auto">
            <a:xfrm>
              <a:off x="1511300" y="3638550"/>
              <a:ext cx="365125" cy="319087"/>
            </a:xfrm>
            <a:custGeom>
              <a:avLst/>
              <a:gdLst>
                <a:gd name="T0" fmla="*/ 41328125 w 127"/>
                <a:gd name="T1" fmla="*/ 0 h 111"/>
                <a:gd name="T2" fmla="*/ 0 w 127"/>
                <a:gd name="T3" fmla="*/ 685884693 h 111"/>
                <a:gd name="T4" fmla="*/ 140515625 w 127"/>
                <a:gd name="T5" fmla="*/ 776784243 h 111"/>
                <a:gd name="T6" fmla="*/ 140515625 w 127"/>
                <a:gd name="T7" fmla="*/ 776784243 h 111"/>
                <a:gd name="T8" fmla="*/ 140515625 w 127"/>
                <a:gd name="T9" fmla="*/ 776784243 h 111"/>
                <a:gd name="T10" fmla="*/ 471140625 w 127"/>
                <a:gd name="T11" fmla="*/ 909001247 h 111"/>
                <a:gd name="T12" fmla="*/ 611656250 w 127"/>
                <a:gd name="T13" fmla="*/ 917265888 h 111"/>
                <a:gd name="T14" fmla="*/ 917484375 w 127"/>
                <a:gd name="T15" fmla="*/ 867683793 h 111"/>
                <a:gd name="T16" fmla="*/ 917484375 w 127"/>
                <a:gd name="T17" fmla="*/ 867683793 h 111"/>
                <a:gd name="T18" fmla="*/ 917484375 w 127"/>
                <a:gd name="T19" fmla="*/ 867683793 h 111"/>
                <a:gd name="T20" fmla="*/ 925750000 w 127"/>
                <a:gd name="T21" fmla="*/ 842892745 h 111"/>
                <a:gd name="T22" fmla="*/ 934015625 w 127"/>
                <a:gd name="T23" fmla="*/ 826366338 h 111"/>
                <a:gd name="T24" fmla="*/ 1033203125 w 127"/>
                <a:gd name="T25" fmla="*/ 594982269 h 111"/>
                <a:gd name="T26" fmla="*/ 1041468750 w 127"/>
                <a:gd name="T27" fmla="*/ 594982269 h 111"/>
                <a:gd name="T28" fmla="*/ 1049734375 w 127"/>
                <a:gd name="T29" fmla="*/ 570191221 h 111"/>
                <a:gd name="T30" fmla="*/ 958812500 w 127"/>
                <a:gd name="T31" fmla="*/ 99164191 h 111"/>
                <a:gd name="T32" fmla="*/ 958812500 w 127"/>
                <a:gd name="T33" fmla="*/ 90899550 h 111"/>
                <a:gd name="T34" fmla="*/ 380218750 w 127"/>
                <a:gd name="T35" fmla="*/ 256172243 h 111"/>
                <a:gd name="T36" fmla="*/ 231437500 w 127"/>
                <a:gd name="T37" fmla="*/ 239645836 h 111"/>
                <a:gd name="T38" fmla="*/ 57859375 w 127"/>
                <a:gd name="T39" fmla="*/ 49582095 h 111"/>
                <a:gd name="T40" fmla="*/ 41328125 w 127"/>
                <a:gd name="T41" fmla="*/ 0 h 1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7" h="111">
                  <a:moveTo>
                    <a:pt x="5" y="0"/>
                  </a:moveTo>
                  <a:cubicBezTo>
                    <a:pt x="4" y="18"/>
                    <a:pt x="0" y="62"/>
                    <a:pt x="0" y="83"/>
                  </a:cubicBezTo>
                  <a:cubicBezTo>
                    <a:pt x="0" y="83"/>
                    <a:pt x="6" y="88"/>
                    <a:pt x="17" y="94"/>
                  </a:cubicBezTo>
                  <a:cubicBezTo>
                    <a:pt x="17" y="94"/>
                    <a:pt x="17" y="94"/>
                    <a:pt x="17" y="94"/>
                  </a:cubicBezTo>
                  <a:cubicBezTo>
                    <a:pt x="17" y="94"/>
                    <a:pt x="17" y="94"/>
                    <a:pt x="17" y="94"/>
                  </a:cubicBezTo>
                  <a:cubicBezTo>
                    <a:pt x="27" y="100"/>
                    <a:pt x="41" y="106"/>
                    <a:pt x="57" y="110"/>
                  </a:cubicBezTo>
                  <a:cubicBezTo>
                    <a:pt x="62" y="111"/>
                    <a:pt x="68" y="111"/>
                    <a:pt x="74" y="111"/>
                  </a:cubicBezTo>
                  <a:cubicBezTo>
                    <a:pt x="85" y="111"/>
                    <a:pt x="98" y="109"/>
                    <a:pt x="111" y="105"/>
                  </a:cubicBezTo>
                  <a:cubicBezTo>
                    <a:pt x="111" y="105"/>
                    <a:pt x="111" y="105"/>
                    <a:pt x="111" y="105"/>
                  </a:cubicBezTo>
                  <a:cubicBezTo>
                    <a:pt x="111" y="105"/>
                    <a:pt x="111" y="105"/>
                    <a:pt x="111" y="105"/>
                  </a:cubicBezTo>
                  <a:cubicBezTo>
                    <a:pt x="112" y="102"/>
                    <a:pt x="112" y="102"/>
                    <a:pt x="112" y="102"/>
                  </a:cubicBezTo>
                  <a:cubicBezTo>
                    <a:pt x="113" y="101"/>
                    <a:pt x="113" y="101"/>
                    <a:pt x="113" y="100"/>
                  </a:cubicBezTo>
                  <a:cubicBezTo>
                    <a:pt x="125" y="72"/>
                    <a:pt x="125" y="72"/>
                    <a:pt x="125" y="72"/>
                  </a:cubicBezTo>
                  <a:cubicBezTo>
                    <a:pt x="126" y="72"/>
                    <a:pt x="126" y="72"/>
                    <a:pt x="126" y="72"/>
                  </a:cubicBezTo>
                  <a:cubicBezTo>
                    <a:pt x="126" y="70"/>
                    <a:pt x="126" y="70"/>
                    <a:pt x="127" y="69"/>
                  </a:cubicBezTo>
                  <a:cubicBezTo>
                    <a:pt x="116" y="12"/>
                    <a:pt x="116" y="12"/>
                    <a:pt x="116" y="12"/>
                  </a:cubicBezTo>
                  <a:cubicBezTo>
                    <a:pt x="116" y="11"/>
                    <a:pt x="116" y="11"/>
                    <a:pt x="116" y="11"/>
                  </a:cubicBezTo>
                  <a:cubicBezTo>
                    <a:pt x="116" y="11"/>
                    <a:pt x="77" y="31"/>
                    <a:pt x="46" y="31"/>
                  </a:cubicBezTo>
                  <a:cubicBezTo>
                    <a:pt x="40" y="31"/>
                    <a:pt x="34" y="30"/>
                    <a:pt x="28" y="29"/>
                  </a:cubicBezTo>
                  <a:cubicBezTo>
                    <a:pt x="28" y="29"/>
                    <a:pt x="12" y="21"/>
                    <a:pt x="7" y="6"/>
                  </a:cubicBezTo>
                  <a:cubicBezTo>
                    <a:pt x="5" y="0"/>
                    <a:pt x="5" y="0"/>
                    <a:pt x="5"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7" name="Freeform 104"/>
            <p:cNvSpPr>
              <a:spLocks/>
            </p:cNvSpPr>
            <p:nvPr/>
          </p:nvSpPr>
          <p:spPr bwMode="auto">
            <a:xfrm>
              <a:off x="1846262" y="3673475"/>
              <a:ext cx="30163" cy="163512"/>
            </a:xfrm>
            <a:custGeom>
              <a:avLst/>
              <a:gdLst>
                <a:gd name="T0" fmla="*/ 0 w 11"/>
                <a:gd name="T1" fmla="*/ 0 h 57"/>
                <a:gd name="T2" fmla="*/ 82709688 w 11"/>
                <a:gd name="T3" fmla="*/ 469055687 h 57"/>
                <a:gd name="T4" fmla="*/ 82709688 w 11"/>
                <a:gd name="T5" fmla="*/ 469055687 h 57"/>
                <a:gd name="T6" fmla="*/ 82709688 w 11"/>
                <a:gd name="T7" fmla="*/ 469055687 h 57"/>
                <a:gd name="T8" fmla="*/ 0 w 11"/>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7">
                  <a:moveTo>
                    <a:pt x="0" y="0"/>
                  </a:moveTo>
                  <a:cubicBezTo>
                    <a:pt x="11" y="57"/>
                    <a:pt x="11" y="57"/>
                    <a:pt x="11" y="57"/>
                  </a:cubicBezTo>
                  <a:cubicBezTo>
                    <a:pt x="11" y="57"/>
                    <a:pt x="11" y="57"/>
                    <a:pt x="11" y="57"/>
                  </a:cubicBezTo>
                  <a:cubicBezTo>
                    <a:pt x="11" y="57"/>
                    <a:pt x="11" y="57"/>
                    <a:pt x="11" y="57"/>
                  </a:cubicBezTo>
                  <a:cubicBezTo>
                    <a:pt x="0" y="0"/>
                    <a:pt x="0" y="0"/>
                    <a:pt x="0" y="0"/>
                  </a:cubicBezTo>
                </a:path>
              </a:pathLst>
            </a:custGeom>
            <a:solidFill>
              <a:srgbClr val="2A39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8" name="Freeform 105"/>
            <p:cNvSpPr>
              <a:spLocks/>
            </p:cNvSpPr>
            <p:nvPr/>
          </p:nvSpPr>
          <p:spPr bwMode="auto">
            <a:xfrm>
              <a:off x="1606550" y="3095625"/>
              <a:ext cx="0" cy="4762"/>
            </a:xfrm>
            <a:custGeom>
              <a:avLst/>
              <a:gdLst>
                <a:gd name="T0" fmla="*/ 0 h 2"/>
                <a:gd name="T1" fmla="*/ 1133832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cubicBezTo>
                    <a:pt x="0" y="0"/>
                    <a:pt x="0" y="1"/>
                    <a:pt x="0" y="2"/>
                  </a:cubicBezTo>
                  <a:cubicBezTo>
                    <a:pt x="0" y="1"/>
                    <a:pt x="0" y="1"/>
                    <a:pt x="0" y="0"/>
                  </a:cubicBezTo>
                  <a:cubicBezTo>
                    <a:pt x="0" y="0"/>
                    <a:pt x="0" y="0"/>
                    <a:pt x="0" y="0"/>
                  </a:cubicBezTo>
                </a:path>
              </a:pathLst>
            </a:custGeom>
            <a:solidFill>
              <a:srgbClr val="9298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9" name="Freeform 106"/>
            <p:cNvSpPr>
              <a:spLocks/>
            </p:cNvSpPr>
            <p:nvPr/>
          </p:nvSpPr>
          <p:spPr bwMode="auto">
            <a:xfrm>
              <a:off x="1603375" y="3095625"/>
              <a:ext cx="3175" cy="19050"/>
            </a:xfrm>
            <a:custGeom>
              <a:avLst/>
              <a:gdLst>
                <a:gd name="T0" fmla="*/ 10080625 w 1"/>
                <a:gd name="T1" fmla="*/ 0 h 7"/>
                <a:gd name="T2" fmla="*/ 10080625 w 1"/>
                <a:gd name="T3" fmla="*/ 14812736 h 7"/>
                <a:gd name="T4" fmla="*/ 0 w 1"/>
                <a:gd name="T5" fmla="*/ 51843214 h 7"/>
                <a:gd name="T6" fmla="*/ 10080625 w 1"/>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7">
                  <a:moveTo>
                    <a:pt x="1" y="0"/>
                  </a:moveTo>
                  <a:cubicBezTo>
                    <a:pt x="1" y="1"/>
                    <a:pt x="1" y="1"/>
                    <a:pt x="1" y="2"/>
                  </a:cubicBezTo>
                  <a:cubicBezTo>
                    <a:pt x="1" y="3"/>
                    <a:pt x="0" y="5"/>
                    <a:pt x="0" y="7"/>
                  </a:cubicBezTo>
                  <a:cubicBezTo>
                    <a:pt x="1" y="4"/>
                    <a:pt x="1" y="1"/>
                    <a:pt x="1"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0" name="Freeform 107"/>
            <p:cNvSpPr>
              <a:spLocks/>
            </p:cNvSpPr>
            <p:nvPr/>
          </p:nvSpPr>
          <p:spPr bwMode="auto">
            <a:xfrm>
              <a:off x="1525587" y="3425825"/>
              <a:ext cx="23813" cy="212725"/>
            </a:xfrm>
            <a:custGeom>
              <a:avLst/>
              <a:gdLst>
                <a:gd name="T0" fmla="*/ 70882371 w 8"/>
                <a:gd name="T1" fmla="*/ 0 h 74"/>
                <a:gd name="T2" fmla="*/ 0 w 8"/>
                <a:gd name="T3" fmla="*/ 611512508 h 74"/>
                <a:gd name="T4" fmla="*/ 70882371 w 8"/>
                <a:gd name="T5" fmla="*/ 0 h 74"/>
                <a:gd name="T6" fmla="*/ 0 60000 65536"/>
                <a:gd name="T7" fmla="*/ 0 60000 65536"/>
                <a:gd name="T8" fmla="*/ 0 60000 65536"/>
              </a:gdLst>
              <a:ahLst/>
              <a:cxnLst>
                <a:cxn ang="T6">
                  <a:pos x="T0" y="T1"/>
                </a:cxn>
                <a:cxn ang="T7">
                  <a:pos x="T2" y="T3"/>
                </a:cxn>
                <a:cxn ang="T8">
                  <a:pos x="T4" y="T5"/>
                </a:cxn>
              </a:cxnLst>
              <a:rect l="0" t="0" r="r" b="b"/>
              <a:pathLst>
                <a:path w="8" h="74">
                  <a:moveTo>
                    <a:pt x="8" y="0"/>
                  </a:moveTo>
                  <a:cubicBezTo>
                    <a:pt x="5" y="25"/>
                    <a:pt x="2" y="51"/>
                    <a:pt x="0" y="74"/>
                  </a:cubicBezTo>
                  <a:cubicBezTo>
                    <a:pt x="3" y="50"/>
                    <a:pt x="5" y="24"/>
                    <a:pt x="8" y="0"/>
                  </a:cubicBezTo>
                </a:path>
              </a:pathLst>
            </a:custGeom>
            <a:solidFill>
              <a:srgbClr val="9298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1" name="Freeform 108"/>
            <p:cNvSpPr>
              <a:spLocks/>
            </p:cNvSpPr>
            <p:nvPr/>
          </p:nvSpPr>
          <p:spPr bwMode="auto">
            <a:xfrm>
              <a:off x="1525587" y="3114675"/>
              <a:ext cx="77788" cy="546100"/>
            </a:xfrm>
            <a:custGeom>
              <a:avLst/>
              <a:gdLst>
                <a:gd name="T0" fmla="*/ 224110109 w 27"/>
                <a:gd name="T1" fmla="*/ 0 h 190"/>
                <a:gd name="T2" fmla="*/ 66402142 w 27"/>
                <a:gd name="T3" fmla="*/ 892198061 h 190"/>
                <a:gd name="T4" fmla="*/ 0 w 27"/>
                <a:gd name="T5" fmla="*/ 1503516772 h 190"/>
                <a:gd name="T6" fmla="*/ 0 w 27"/>
                <a:gd name="T7" fmla="*/ 1503516772 h 190"/>
                <a:gd name="T8" fmla="*/ 0 w 27"/>
                <a:gd name="T9" fmla="*/ 1503516772 h 190"/>
                <a:gd name="T10" fmla="*/ 8300268 w 27"/>
                <a:gd name="T11" fmla="*/ 1445690530 h 190"/>
                <a:gd name="T12" fmla="*/ 8300268 w 27"/>
                <a:gd name="T13" fmla="*/ 1437430049 h 190"/>
                <a:gd name="T14" fmla="*/ 8300268 w 27"/>
                <a:gd name="T15" fmla="*/ 1437430049 h 190"/>
                <a:gd name="T16" fmla="*/ 8300268 w 27"/>
                <a:gd name="T17" fmla="*/ 1437430049 h 190"/>
                <a:gd name="T18" fmla="*/ 8300268 w 27"/>
                <a:gd name="T19" fmla="*/ 1445690530 h 190"/>
                <a:gd name="T20" fmla="*/ 16600535 w 27"/>
                <a:gd name="T21" fmla="*/ 1553085406 h 190"/>
                <a:gd name="T22" fmla="*/ 24900803 w 27"/>
                <a:gd name="T23" fmla="*/ 1569606368 h 190"/>
                <a:gd name="T24" fmla="*/ 224110109 w 27"/>
                <a:gd name="T25" fmla="*/ 0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 h="190">
                  <a:moveTo>
                    <a:pt x="27" y="0"/>
                  </a:moveTo>
                  <a:cubicBezTo>
                    <a:pt x="24" y="18"/>
                    <a:pt x="15" y="62"/>
                    <a:pt x="8" y="108"/>
                  </a:cubicBezTo>
                  <a:cubicBezTo>
                    <a:pt x="5" y="132"/>
                    <a:pt x="3" y="158"/>
                    <a:pt x="0" y="182"/>
                  </a:cubicBezTo>
                  <a:cubicBezTo>
                    <a:pt x="0" y="182"/>
                    <a:pt x="0" y="182"/>
                    <a:pt x="0" y="182"/>
                  </a:cubicBezTo>
                  <a:cubicBezTo>
                    <a:pt x="0" y="182"/>
                    <a:pt x="0" y="182"/>
                    <a:pt x="0" y="182"/>
                  </a:cubicBezTo>
                  <a:cubicBezTo>
                    <a:pt x="1" y="179"/>
                    <a:pt x="1" y="176"/>
                    <a:pt x="1" y="175"/>
                  </a:cubicBezTo>
                  <a:cubicBezTo>
                    <a:pt x="1" y="175"/>
                    <a:pt x="1" y="175"/>
                    <a:pt x="1" y="174"/>
                  </a:cubicBezTo>
                  <a:cubicBezTo>
                    <a:pt x="1" y="174"/>
                    <a:pt x="1" y="174"/>
                    <a:pt x="1" y="174"/>
                  </a:cubicBezTo>
                  <a:cubicBezTo>
                    <a:pt x="1" y="174"/>
                    <a:pt x="1" y="174"/>
                    <a:pt x="1" y="174"/>
                  </a:cubicBezTo>
                  <a:cubicBezTo>
                    <a:pt x="1" y="174"/>
                    <a:pt x="1" y="175"/>
                    <a:pt x="1" y="175"/>
                  </a:cubicBezTo>
                  <a:cubicBezTo>
                    <a:pt x="1" y="180"/>
                    <a:pt x="1" y="184"/>
                    <a:pt x="2" y="188"/>
                  </a:cubicBezTo>
                  <a:cubicBezTo>
                    <a:pt x="3" y="190"/>
                    <a:pt x="3" y="190"/>
                    <a:pt x="3" y="190"/>
                  </a:cubicBezTo>
                  <a:cubicBezTo>
                    <a:pt x="3" y="190"/>
                    <a:pt x="20" y="42"/>
                    <a:pt x="27"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2" name="Freeform 109"/>
            <p:cNvSpPr>
              <a:spLocks noEditPoints="1"/>
            </p:cNvSpPr>
            <p:nvPr/>
          </p:nvSpPr>
          <p:spPr bwMode="auto">
            <a:xfrm>
              <a:off x="1525587" y="3614737"/>
              <a:ext cx="6350" cy="41275"/>
            </a:xfrm>
            <a:custGeom>
              <a:avLst/>
              <a:gdLst>
                <a:gd name="T0" fmla="*/ 10080625 w 2"/>
                <a:gd name="T1" fmla="*/ 8691336 h 14"/>
                <a:gd name="T2" fmla="*/ 0 w 2"/>
                <a:gd name="T3" fmla="*/ 69536582 h 14"/>
                <a:gd name="T4" fmla="*/ 20161250 w 2"/>
                <a:gd name="T5" fmla="*/ 121687545 h 14"/>
                <a:gd name="T6" fmla="*/ 10080625 w 2"/>
                <a:gd name="T7" fmla="*/ 8691336 h 14"/>
                <a:gd name="T8" fmla="*/ 10080625 w 2"/>
                <a:gd name="T9" fmla="*/ 0 h 14"/>
                <a:gd name="T10" fmla="*/ 10080625 w 2"/>
                <a:gd name="T11" fmla="*/ 8691336 h 14"/>
                <a:gd name="T12" fmla="*/ 10080625 w 2"/>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4">
                  <a:moveTo>
                    <a:pt x="1" y="1"/>
                  </a:moveTo>
                  <a:cubicBezTo>
                    <a:pt x="1" y="2"/>
                    <a:pt x="1" y="5"/>
                    <a:pt x="0" y="8"/>
                  </a:cubicBezTo>
                  <a:cubicBezTo>
                    <a:pt x="2" y="14"/>
                    <a:pt x="2" y="14"/>
                    <a:pt x="2" y="14"/>
                  </a:cubicBezTo>
                  <a:cubicBezTo>
                    <a:pt x="1" y="10"/>
                    <a:pt x="1" y="6"/>
                    <a:pt x="1" y="1"/>
                  </a:cubicBezTo>
                  <a:moveTo>
                    <a:pt x="1" y="0"/>
                  </a:moveTo>
                  <a:cubicBezTo>
                    <a:pt x="1" y="1"/>
                    <a:pt x="1" y="1"/>
                    <a:pt x="1" y="1"/>
                  </a:cubicBezTo>
                  <a:cubicBezTo>
                    <a:pt x="1" y="1"/>
                    <a:pt x="1" y="0"/>
                    <a:pt x="1" y="0"/>
                  </a:cubicBezTo>
                </a:path>
              </a:pathLst>
            </a:custGeom>
            <a:solidFill>
              <a:srgbClr val="2A39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3" name="Freeform 110"/>
            <p:cNvSpPr>
              <a:spLocks/>
            </p:cNvSpPr>
            <p:nvPr/>
          </p:nvSpPr>
          <p:spPr bwMode="auto">
            <a:xfrm>
              <a:off x="1968500" y="3224212"/>
              <a:ext cx="41275" cy="595312"/>
            </a:xfrm>
            <a:custGeom>
              <a:avLst/>
              <a:gdLst>
                <a:gd name="T0" fmla="*/ 0 w 14"/>
                <a:gd name="T1" fmla="*/ 1678975401 h 207"/>
                <a:gd name="T2" fmla="*/ 0 w 14"/>
                <a:gd name="T3" fmla="*/ 0 h 207"/>
                <a:gd name="T4" fmla="*/ 43459627 w 14"/>
                <a:gd name="T5" fmla="*/ 24813294 h 207"/>
                <a:gd name="T6" fmla="*/ 121687545 w 14"/>
                <a:gd name="T7" fmla="*/ 1695517598 h 207"/>
                <a:gd name="T8" fmla="*/ 95610589 w 14"/>
                <a:gd name="T9" fmla="*/ 1712059794 h 207"/>
                <a:gd name="T10" fmla="*/ 86919254 w 14"/>
                <a:gd name="T11" fmla="*/ 1662436081 h 207"/>
                <a:gd name="T12" fmla="*/ 0 w 14"/>
                <a:gd name="T13" fmla="*/ 1678975401 h 2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07">
                  <a:moveTo>
                    <a:pt x="0" y="203"/>
                  </a:moveTo>
                  <a:cubicBezTo>
                    <a:pt x="0" y="203"/>
                    <a:pt x="9" y="60"/>
                    <a:pt x="0" y="0"/>
                  </a:cubicBezTo>
                  <a:cubicBezTo>
                    <a:pt x="5" y="3"/>
                    <a:pt x="5" y="3"/>
                    <a:pt x="5" y="3"/>
                  </a:cubicBezTo>
                  <a:cubicBezTo>
                    <a:pt x="14" y="205"/>
                    <a:pt x="14" y="205"/>
                    <a:pt x="14" y="205"/>
                  </a:cubicBezTo>
                  <a:cubicBezTo>
                    <a:pt x="11" y="207"/>
                    <a:pt x="11" y="207"/>
                    <a:pt x="11" y="207"/>
                  </a:cubicBezTo>
                  <a:cubicBezTo>
                    <a:pt x="10" y="201"/>
                    <a:pt x="10" y="201"/>
                    <a:pt x="10" y="201"/>
                  </a:cubicBezTo>
                  <a:cubicBezTo>
                    <a:pt x="0" y="203"/>
                    <a:pt x="0" y="203"/>
                    <a:pt x="0" y="203"/>
                  </a:cubicBezTo>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4" name="Freeform 111"/>
            <p:cNvSpPr>
              <a:spLocks/>
            </p:cNvSpPr>
            <p:nvPr/>
          </p:nvSpPr>
          <p:spPr bwMode="auto">
            <a:xfrm>
              <a:off x="1920875" y="2595562"/>
              <a:ext cx="68263" cy="433387"/>
            </a:xfrm>
            <a:custGeom>
              <a:avLst/>
              <a:gdLst>
                <a:gd name="T0" fmla="*/ 0 w 24"/>
                <a:gd name="T1" fmla="*/ 0 h 151"/>
                <a:gd name="T2" fmla="*/ 137530035 w 24"/>
                <a:gd name="T3" fmla="*/ 271839843 h 151"/>
                <a:gd name="T4" fmla="*/ 169889541 w 24"/>
                <a:gd name="T5" fmla="*/ 197701965 h 151"/>
                <a:gd name="T6" fmla="*/ 194159882 w 24"/>
                <a:gd name="T7" fmla="*/ 1243869482 h 151"/>
                <a:gd name="T8" fmla="*/ 145619200 w 24"/>
                <a:gd name="T9" fmla="*/ 1210920589 h 151"/>
                <a:gd name="T10" fmla="*/ 32359506 w 24"/>
                <a:gd name="T11" fmla="*/ 296551513 h 151"/>
                <a:gd name="T12" fmla="*/ 0 w 24"/>
                <a:gd name="T13" fmla="*/ 0 h 1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51">
                  <a:moveTo>
                    <a:pt x="0" y="0"/>
                  </a:moveTo>
                  <a:cubicBezTo>
                    <a:pt x="17" y="33"/>
                    <a:pt x="17" y="33"/>
                    <a:pt x="17" y="33"/>
                  </a:cubicBezTo>
                  <a:cubicBezTo>
                    <a:pt x="21" y="24"/>
                    <a:pt x="21" y="24"/>
                    <a:pt x="21" y="24"/>
                  </a:cubicBezTo>
                  <a:cubicBezTo>
                    <a:pt x="24" y="151"/>
                    <a:pt x="24" y="151"/>
                    <a:pt x="24" y="151"/>
                  </a:cubicBezTo>
                  <a:cubicBezTo>
                    <a:pt x="18" y="147"/>
                    <a:pt x="18" y="147"/>
                    <a:pt x="18" y="147"/>
                  </a:cubicBezTo>
                  <a:cubicBezTo>
                    <a:pt x="18" y="147"/>
                    <a:pt x="19" y="38"/>
                    <a:pt x="4" y="36"/>
                  </a:cubicBezTo>
                  <a:cubicBezTo>
                    <a:pt x="0" y="0"/>
                    <a:pt x="0" y="0"/>
                    <a:pt x="0" y="0"/>
                  </a:cubicBezTo>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5" name="Freeform 112"/>
            <p:cNvSpPr>
              <a:spLocks/>
            </p:cNvSpPr>
            <p:nvPr/>
          </p:nvSpPr>
          <p:spPr bwMode="auto">
            <a:xfrm>
              <a:off x="1874837" y="2595562"/>
              <a:ext cx="117475" cy="192087"/>
            </a:xfrm>
            <a:custGeom>
              <a:avLst/>
              <a:gdLst>
                <a:gd name="T0" fmla="*/ 131354241 w 41"/>
                <a:gd name="T1" fmla="*/ 0 h 67"/>
                <a:gd name="T2" fmla="*/ 221660999 w 41"/>
                <a:gd name="T3" fmla="*/ 493170471 h 67"/>
                <a:gd name="T4" fmla="*/ 57468197 w 41"/>
                <a:gd name="T5" fmla="*/ 550707695 h 67"/>
                <a:gd name="T6" fmla="*/ 0 w 41"/>
                <a:gd name="T7" fmla="*/ 386318494 h 67"/>
                <a:gd name="T8" fmla="*/ 90306757 w 41"/>
                <a:gd name="T9" fmla="*/ 0 h 67"/>
                <a:gd name="T10" fmla="*/ 131354241 w 41"/>
                <a:gd name="T11" fmla="*/ 0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67">
                  <a:moveTo>
                    <a:pt x="16" y="0"/>
                  </a:moveTo>
                  <a:cubicBezTo>
                    <a:pt x="16" y="0"/>
                    <a:pt x="41" y="33"/>
                    <a:pt x="27" y="60"/>
                  </a:cubicBezTo>
                  <a:cubicBezTo>
                    <a:pt x="19" y="61"/>
                    <a:pt x="11" y="62"/>
                    <a:pt x="7" y="67"/>
                  </a:cubicBezTo>
                  <a:cubicBezTo>
                    <a:pt x="3" y="59"/>
                    <a:pt x="0" y="47"/>
                    <a:pt x="0" y="47"/>
                  </a:cubicBezTo>
                  <a:cubicBezTo>
                    <a:pt x="11" y="0"/>
                    <a:pt x="11" y="0"/>
                    <a:pt x="11" y="0"/>
                  </a:cubicBezTo>
                  <a:cubicBezTo>
                    <a:pt x="16" y="0"/>
                    <a:pt x="16" y="0"/>
                    <a:pt x="16" y="0"/>
                  </a:cubicBezTo>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6" name="Freeform 113"/>
            <p:cNvSpPr>
              <a:spLocks/>
            </p:cNvSpPr>
            <p:nvPr/>
          </p:nvSpPr>
          <p:spPr bwMode="auto">
            <a:xfrm>
              <a:off x="2222500" y="3262312"/>
              <a:ext cx="146050" cy="117475"/>
            </a:xfrm>
            <a:custGeom>
              <a:avLst/>
              <a:gdLst>
                <a:gd name="T0" fmla="*/ 24602266 w 51"/>
                <a:gd name="T1" fmla="*/ 0 h 41"/>
                <a:gd name="T2" fmla="*/ 393644842 w 51"/>
                <a:gd name="T3" fmla="*/ 0 h 41"/>
                <a:gd name="T4" fmla="*/ 393644842 w 51"/>
                <a:gd name="T5" fmla="*/ 90306757 h 41"/>
                <a:gd name="T6" fmla="*/ 418247108 w 51"/>
                <a:gd name="T7" fmla="*/ 336594527 h 41"/>
                <a:gd name="T8" fmla="*/ 0 w 51"/>
                <a:gd name="T9" fmla="*/ 246287770 h 41"/>
                <a:gd name="T10" fmla="*/ 24602266 w 51"/>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 h="41">
                  <a:moveTo>
                    <a:pt x="3" y="0"/>
                  </a:moveTo>
                  <a:cubicBezTo>
                    <a:pt x="48" y="0"/>
                    <a:pt x="48" y="0"/>
                    <a:pt x="48" y="0"/>
                  </a:cubicBezTo>
                  <a:cubicBezTo>
                    <a:pt x="48" y="11"/>
                    <a:pt x="48" y="11"/>
                    <a:pt x="48" y="11"/>
                  </a:cubicBezTo>
                  <a:cubicBezTo>
                    <a:pt x="48" y="11"/>
                    <a:pt x="48" y="38"/>
                    <a:pt x="51" y="41"/>
                  </a:cubicBezTo>
                  <a:cubicBezTo>
                    <a:pt x="0" y="30"/>
                    <a:pt x="0" y="30"/>
                    <a:pt x="0" y="30"/>
                  </a:cubicBezTo>
                  <a:lnTo>
                    <a:pt x="3" y="0"/>
                  </a:lnTo>
                  <a:close/>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67" name="Freeform 114"/>
            <p:cNvSpPr>
              <a:spLocks/>
            </p:cNvSpPr>
            <p:nvPr/>
          </p:nvSpPr>
          <p:spPr bwMode="auto">
            <a:xfrm>
              <a:off x="2063750" y="3638550"/>
              <a:ext cx="123825" cy="139700"/>
            </a:xfrm>
            <a:custGeom>
              <a:avLst/>
              <a:gdLst>
                <a:gd name="T0" fmla="*/ 223895758 w 43"/>
                <a:gd name="T1" fmla="*/ 0 h 49"/>
                <a:gd name="T2" fmla="*/ 356572805 w 43"/>
                <a:gd name="T3" fmla="*/ 284491922 h 49"/>
                <a:gd name="T4" fmla="*/ 157554354 w 43"/>
                <a:gd name="T5" fmla="*/ 398287551 h 49"/>
                <a:gd name="T6" fmla="*/ 0 w 43"/>
                <a:gd name="T7" fmla="*/ 170693443 h 49"/>
                <a:gd name="T8" fmla="*/ 223895758 w 43"/>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9">
                  <a:moveTo>
                    <a:pt x="27" y="0"/>
                  </a:moveTo>
                  <a:cubicBezTo>
                    <a:pt x="27" y="0"/>
                    <a:pt x="24" y="30"/>
                    <a:pt x="43" y="35"/>
                  </a:cubicBezTo>
                  <a:cubicBezTo>
                    <a:pt x="19" y="49"/>
                    <a:pt x="19" y="49"/>
                    <a:pt x="19" y="49"/>
                  </a:cubicBezTo>
                  <a:cubicBezTo>
                    <a:pt x="0" y="21"/>
                    <a:pt x="0" y="21"/>
                    <a:pt x="0" y="21"/>
                  </a:cubicBezTo>
                  <a:lnTo>
                    <a:pt x="27" y="0"/>
                  </a:lnTo>
                  <a:close/>
                </a:path>
              </a:pathLst>
            </a:custGeom>
            <a:solidFill>
              <a:srgbClr val="A9D3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 name="Freeform 115"/>
            <p:cNvSpPr>
              <a:spLocks/>
            </p:cNvSpPr>
            <p:nvPr/>
          </p:nvSpPr>
          <p:spPr bwMode="auto">
            <a:xfrm>
              <a:off x="1836737" y="3838575"/>
              <a:ext cx="74612" cy="87312"/>
            </a:xfrm>
            <a:custGeom>
              <a:avLst/>
              <a:gdLst>
                <a:gd name="T0" fmla="*/ 24 w 26"/>
                <a:gd name="T1" fmla="*/ 0 h 30"/>
                <a:gd name="T2" fmla="*/ 20 w 26"/>
                <a:gd name="T3" fmla="*/ 30 h 30"/>
                <a:gd name="T4" fmla="*/ 0 w 26"/>
                <a:gd name="T5" fmla="*/ 30 h 30"/>
                <a:gd name="T6" fmla="*/ 12 w 26"/>
                <a:gd name="T7" fmla="*/ 2 h 30"/>
                <a:gd name="T8" fmla="*/ 24 w 26"/>
                <a:gd name="T9" fmla="*/ 0 h 30"/>
              </a:gdLst>
              <a:ahLst/>
              <a:cxnLst>
                <a:cxn ang="0">
                  <a:pos x="T0" y="T1"/>
                </a:cxn>
                <a:cxn ang="0">
                  <a:pos x="T2" y="T3"/>
                </a:cxn>
                <a:cxn ang="0">
                  <a:pos x="T4" y="T5"/>
                </a:cxn>
                <a:cxn ang="0">
                  <a:pos x="T6" y="T7"/>
                </a:cxn>
                <a:cxn ang="0">
                  <a:pos x="T8" y="T9"/>
                </a:cxn>
              </a:cxnLst>
              <a:rect l="0" t="0" r="r" b="b"/>
              <a:pathLst>
                <a:path w="26" h="30">
                  <a:moveTo>
                    <a:pt x="24" y="0"/>
                  </a:moveTo>
                  <a:cubicBezTo>
                    <a:pt x="24" y="0"/>
                    <a:pt x="26" y="20"/>
                    <a:pt x="20" y="30"/>
                  </a:cubicBezTo>
                  <a:cubicBezTo>
                    <a:pt x="0" y="30"/>
                    <a:pt x="0" y="30"/>
                    <a:pt x="0" y="30"/>
                  </a:cubicBezTo>
                  <a:cubicBezTo>
                    <a:pt x="12" y="2"/>
                    <a:pt x="12" y="2"/>
                    <a:pt x="12" y="2"/>
                  </a:cubicBezTo>
                  <a:cubicBezTo>
                    <a:pt x="24" y="0"/>
                    <a:pt x="24" y="0"/>
                    <a:pt x="24" y="0"/>
                  </a:cubicBezTo>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sp>
          <p:nvSpPr>
            <p:cNvPr id="220" name="Freeform 116"/>
            <p:cNvSpPr>
              <a:spLocks/>
            </p:cNvSpPr>
            <p:nvPr/>
          </p:nvSpPr>
          <p:spPr bwMode="auto">
            <a:xfrm>
              <a:off x="1917699" y="3813175"/>
              <a:ext cx="25400" cy="109537"/>
            </a:xfrm>
            <a:custGeom>
              <a:avLst/>
              <a:gdLst>
                <a:gd name="T0" fmla="*/ 9 w 16"/>
                <a:gd name="T1" fmla="*/ 0 h 69"/>
                <a:gd name="T2" fmla="*/ 0 w 16"/>
                <a:gd name="T3" fmla="*/ 4 h 69"/>
                <a:gd name="T4" fmla="*/ 5 w 16"/>
                <a:gd name="T5" fmla="*/ 69 h 69"/>
                <a:gd name="T6" fmla="*/ 16 w 16"/>
                <a:gd name="T7" fmla="*/ 67 h 69"/>
                <a:gd name="T8" fmla="*/ 9 w 16"/>
                <a:gd name="T9" fmla="*/ 0 h 69"/>
              </a:gdLst>
              <a:ahLst/>
              <a:cxnLst>
                <a:cxn ang="0">
                  <a:pos x="T0" y="T1"/>
                </a:cxn>
                <a:cxn ang="0">
                  <a:pos x="T2" y="T3"/>
                </a:cxn>
                <a:cxn ang="0">
                  <a:pos x="T4" y="T5"/>
                </a:cxn>
                <a:cxn ang="0">
                  <a:pos x="T6" y="T7"/>
                </a:cxn>
                <a:cxn ang="0">
                  <a:pos x="T8" y="T9"/>
                </a:cxn>
              </a:cxnLst>
              <a:rect l="0" t="0" r="r" b="b"/>
              <a:pathLst>
                <a:path w="16" h="69">
                  <a:moveTo>
                    <a:pt x="9" y="0"/>
                  </a:moveTo>
                  <a:lnTo>
                    <a:pt x="0" y="4"/>
                  </a:lnTo>
                  <a:lnTo>
                    <a:pt x="5" y="69"/>
                  </a:lnTo>
                  <a:lnTo>
                    <a:pt x="16" y="67"/>
                  </a:lnTo>
                  <a:lnTo>
                    <a:pt x="9" y="0"/>
                  </a:lnTo>
                  <a:close/>
                </a:path>
              </a:pathLst>
            </a:custGeom>
            <a:solidFill>
              <a:schemeClr val="accent5">
                <a:lumMod val="60000"/>
                <a:lumOff val="40000"/>
              </a:schemeClr>
            </a:solidFill>
            <a:ln>
              <a:noFill/>
            </a:ln>
          </p:spPr>
          <p:txBody>
            <a:bodyPr/>
            <a:lstStyle/>
            <a:p>
              <a:pPr eaLnBrk="1" fontAlgn="auto" hangingPunct="1">
                <a:spcBef>
                  <a:spcPts val="0"/>
                </a:spcBef>
                <a:spcAft>
                  <a:spcPts val="0"/>
                </a:spcAft>
                <a:defRPr/>
              </a:pPr>
              <a:endParaRPr lang="en-US">
                <a:latin typeface="+mn-lt"/>
              </a:endParaRPr>
            </a:p>
          </p:txBody>
        </p:sp>
        <p:sp>
          <p:nvSpPr>
            <p:cNvPr id="155770" name="Freeform 117"/>
            <p:cNvSpPr>
              <a:spLocks/>
            </p:cNvSpPr>
            <p:nvPr/>
          </p:nvSpPr>
          <p:spPr bwMode="auto">
            <a:xfrm>
              <a:off x="1917700" y="3813175"/>
              <a:ext cx="25400" cy="109537"/>
            </a:xfrm>
            <a:custGeom>
              <a:avLst/>
              <a:gdLst>
                <a:gd name="T0" fmla="*/ 22682200 w 16"/>
                <a:gd name="T1" fmla="*/ 0 h 69"/>
                <a:gd name="T2" fmla="*/ 0 w 16"/>
                <a:gd name="T3" fmla="*/ 10080579 h 69"/>
                <a:gd name="T4" fmla="*/ 12601575 w 16"/>
                <a:gd name="T5" fmla="*/ 173889194 h 69"/>
                <a:gd name="T6" fmla="*/ 40322500 w 16"/>
                <a:gd name="T7" fmla="*/ 168848904 h 69"/>
                <a:gd name="T8" fmla="*/ 22682200 w 16"/>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69">
                  <a:moveTo>
                    <a:pt x="9" y="0"/>
                  </a:moveTo>
                  <a:lnTo>
                    <a:pt x="0" y="4"/>
                  </a:lnTo>
                  <a:lnTo>
                    <a:pt x="5" y="69"/>
                  </a:lnTo>
                  <a:lnTo>
                    <a:pt x="16" y="67"/>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1" name="Freeform 118"/>
            <p:cNvSpPr>
              <a:spLocks/>
            </p:cNvSpPr>
            <p:nvPr/>
          </p:nvSpPr>
          <p:spPr bwMode="auto">
            <a:xfrm>
              <a:off x="1879600" y="2609850"/>
              <a:ext cx="69850" cy="96837"/>
            </a:xfrm>
            <a:custGeom>
              <a:avLst/>
              <a:gdLst>
                <a:gd name="T0" fmla="*/ 33883071 w 24"/>
                <a:gd name="T1" fmla="*/ 121678539 h 34"/>
                <a:gd name="T2" fmla="*/ 152470908 w 24"/>
                <a:gd name="T3" fmla="*/ 0 h 34"/>
                <a:gd name="T4" fmla="*/ 203292604 w 24"/>
                <a:gd name="T5" fmla="*/ 113567016 h 34"/>
                <a:gd name="T6" fmla="*/ 0 w 24"/>
                <a:gd name="T7" fmla="*/ 275806017 h 34"/>
                <a:gd name="T8" fmla="*/ 33883071 w 24"/>
                <a:gd name="T9" fmla="*/ 12167853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34">
                  <a:moveTo>
                    <a:pt x="4" y="15"/>
                  </a:moveTo>
                  <a:cubicBezTo>
                    <a:pt x="4" y="15"/>
                    <a:pt x="16" y="9"/>
                    <a:pt x="18" y="0"/>
                  </a:cubicBezTo>
                  <a:cubicBezTo>
                    <a:pt x="18" y="0"/>
                    <a:pt x="21" y="8"/>
                    <a:pt x="24" y="14"/>
                  </a:cubicBezTo>
                  <a:cubicBezTo>
                    <a:pt x="24" y="14"/>
                    <a:pt x="12" y="30"/>
                    <a:pt x="0" y="34"/>
                  </a:cubicBezTo>
                  <a:cubicBezTo>
                    <a:pt x="4" y="15"/>
                    <a:pt x="4" y="15"/>
                    <a:pt x="4" y="15"/>
                  </a:cubicBezTo>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2" name="Freeform 119"/>
            <p:cNvSpPr>
              <a:spLocks/>
            </p:cNvSpPr>
            <p:nvPr/>
          </p:nvSpPr>
          <p:spPr bwMode="auto">
            <a:xfrm>
              <a:off x="1879600" y="2687637"/>
              <a:ext cx="88900" cy="100012"/>
            </a:xfrm>
            <a:custGeom>
              <a:avLst/>
              <a:gdLst>
                <a:gd name="T0" fmla="*/ 0 w 31"/>
                <a:gd name="T1" fmla="*/ 179635839 h 35"/>
                <a:gd name="T2" fmla="*/ 230271074 w 31"/>
                <a:gd name="T3" fmla="*/ 0 h 35"/>
                <a:gd name="T4" fmla="*/ 238495758 w 31"/>
                <a:gd name="T5" fmla="*/ 114313716 h 35"/>
                <a:gd name="T6" fmla="*/ 41120552 w 31"/>
                <a:gd name="T7" fmla="*/ 285782861 h 35"/>
                <a:gd name="T8" fmla="*/ 0 w 31"/>
                <a:gd name="T9" fmla="*/ 179635839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5">
                  <a:moveTo>
                    <a:pt x="0" y="22"/>
                  </a:moveTo>
                  <a:cubicBezTo>
                    <a:pt x="0" y="22"/>
                    <a:pt x="22" y="14"/>
                    <a:pt x="28" y="0"/>
                  </a:cubicBezTo>
                  <a:cubicBezTo>
                    <a:pt x="28" y="0"/>
                    <a:pt x="31" y="7"/>
                    <a:pt x="29" y="14"/>
                  </a:cubicBezTo>
                  <a:cubicBezTo>
                    <a:pt x="29" y="14"/>
                    <a:pt x="12" y="31"/>
                    <a:pt x="5" y="35"/>
                  </a:cubicBezTo>
                  <a:cubicBezTo>
                    <a:pt x="0" y="22"/>
                    <a:pt x="0" y="22"/>
                    <a:pt x="0" y="22"/>
                  </a:cubicBezTo>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3" name="Freeform 120"/>
            <p:cNvSpPr>
              <a:spLocks/>
            </p:cNvSpPr>
            <p:nvPr/>
          </p:nvSpPr>
          <p:spPr bwMode="auto">
            <a:xfrm>
              <a:off x="1897062" y="2767012"/>
              <a:ext cx="57150" cy="95250"/>
            </a:xfrm>
            <a:custGeom>
              <a:avLst/>
              <a:gdLst>
                <a:gd name="T0" fmla="*/ 88206263 w 36"/>
                <a:gd name="T1" fmla="*/ 0 h 60"/>
                <a:gd name="T2" fmla="*/ 0 w 36"/>
                <a:gd name="T3" fmla="*/ 83165950 h 60"/>
                <a:gd name="T4" fmla="*/ 0 w 36"/>
                <a:gd name="T5" fmla="*/ 151209375 h 60"/>
                <a:gd name="T6" fmla="*/ 90725625 w 36"/>
                <a:gd name="T7" fmla="*/ 78125638 h 60"/>
                <a:gd name="T8" fmla="*/ 88206263 w 3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35" y="0"/>
                  </a:moveTo>
                  <a:lnTo>
                    <a:pt x="0" y="33"/>
                  </a:lnTo>
                  <a:lnTo>
                    <a:pt x="0" y="60"/>
                  </a:lnTo>
                  <a:lnTo>
                    <a:pt x="36" y="31"/>
                  </a:lnTo>
                  <a:lnTo>
                    <a:pt x="35"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4" name="Freeform 121"/>
            <p:cNvSpPr>
              <a:spLocks/>
            </p:cNvSpPr>
            <p:nvPr/>
          </p:nvSpPr>
          <p:spPr bwMode="auto">
            <a:xfrm>
              <a:off x="1897062" y="2767012"/>
              <a:ext cx="57150" cy="95250"/>
            </a:xfrm>
            <a:custGeom>
              <a:avLst/>
              <a:gdLst>
                <a:gd name="T0" fmla="*/ 88206263 w 36"/>
                <a:gd name="T1" fmla="*/ 0 h 60"/>
                <a:gd name="T2" fmla="*/ 0 w 36"/>
                <a:gd name="T3" fmla="*/ 83165950 h 60"/>
                <a:gd name="T4" fmla="*/ 0 w 36"/>
                <a:gd name="T5" fmla="*/ 151209375 h 60"/>
                <a:gd name="T6" fmla="*/ 90725625 w 36"/>
                <a:gd name="T7" fmla="*/ 78125638 h 60"/>
                <a:gd name="T8" fmla="*/ 88206263 w 36"/>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60">
                  <a:moveTo>
                    <a:pt x="35" y="0"/>
                  </a:moveTo>
                  <a:lnTo>
                    <a:pt x="0" y="33"/>
                  </a:lnTo>
                  <a:lnTo>
                    <a:pt x="0" y="60"/>
                  </a:lnTo>
                  <a:lnTo>
                    <a:pt x="36" y="3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5" name="Freeform 122"/>
            <p:cNvSpPr>
              <a:spLocks/>
            </p:cNvSpPr>
            <p:nvPr/>
          </p:nvSpPr>
          <p:spPr bwMode="auto">
            <a:xfrm>
              <a:off x="1900237" y="2862262"/>
              <a:ext cx="57150" cy="80962"/>
            </a:xfrm>
            <a:custGeom>
              <a:avLst/>
              <a:gdLst>
                <a:gd name="T0" fmla="*/ 85685313 w 36"/>
                <a:gd name="T1" fmla="*/ 0 h 51"/>
                <a:gd name="T2" fmla="*/ 0 w 36"/>
                <a:gd name="T3" fmla="*/ 68043005 h 51"/>
                <a:gd name="T4" fmla="*/ 0 w 36"/>
                <a:gd name="T5" fmla="*/ 128526381 h 51"/>
                <a:gd name="T6" fmla="*/ 90725625 w 36"/>
                <a:gd name="T7" fmla="*/ 73083286 h 51"/>
                <a:gd name="T8" fmla="*/ 85685313 w 36"/>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51">
                  <a:moveTo>
                    <a:pt x="34" y="0"/>
                  </a:moveTo>
                  <a:lnTo>
                    <a:pt x="0" y="27"/>
                  </a:lnTo>
                  <a:lnTo>
                    <a:pt x="0" y="51"/>
                  </a:lnTo>
                  <a:lnTo>
                    <a:pt x="36" y="29"/>
                  </a:lnTo>
                  <a:lnTo>
                    <a:pt x="34"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6" name="Freeform 123"/>
            <p:cNvSpPr>
              <a:spLocks/>
            </p:cNvSpPr>
            <p:nvPr/>
          </p:nvSpPr>
          <p:spPr bwMode="auto">
            <a:xfrm>
              <a:off x="1900237" y="2862262"/>
              <a:ext cx="57150" cy="80962"/>
            </a:xfrm>
            <a:custGeom>
              <a:avLst/>
              <a:gdLst>
                <a:gd name="T0" fmla="*/ 85685313 w 36"/>
                <a:gd name="T1" fmla="*/ 0 h 51"/>
                <a:gd name="T2" fmla="*/ 0 w 36"/>
                <a:gd name="T3" fmla="*/ 68043005 h 51"/>
                <a:gd name="T4" fmla="*/ 0 w 36"/>
                <a:gd name="T5" fmla="*/ 128526381 h 51"/>
                <a:gd name="T6" fmla="*/ 90725625 w 36"/>
                <a:gd name="T7" fmla="*/ 73083286 h 51"/>
                <a:gd name="T8" fmla="*/ 85685313 w 36"/>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51">
                  <a:moveTo>
                    <a:pt x="34" y="0"/>
                  </a:moveTo>
                  <a:lnTo>
                    <a:pt x="0" y="27"/>
                  </a:lnTo>
                  <a:lnTo>
                    <a:pt x="0" y="51"/>
                  </a:lnTo>
                  <a:lnTo>
                    <a:pt x="36" y="29"/>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7" name="Freeform 124"/>
            <p:cNvSpPr>
              <a:spLocks/>
            </p:cNvSpPr>
            <p:nvPr/>
          </p:nvSpPr>
          <p:spPr bwMode="auto">
            <a:xfrm>
              <a:off x="1925637" y="2954337"/>
              <a:ext cx="34925" cy="46037"/>
            </a:xfrm>
            <a:custGeom>
              <a:avLst/>
              <a:gdLst>
                <a:gd name="T0" fmla="*/ 0 w 22"/>
                <a:gd name="T1" fmla="*/ 32760882 h 29"/>
                <a:gd name="T2" fmla="*/ 55443438 w 22"/>
                <a:gd name="T3" fmla="*/ 0 h 29"/>
                <a:gd name="T4" fmla="*/ 55443438 w 22"/>
                <a:gd name="T5" fmla="*/ 63002428 h 29"/>
                <a:gd name="T6" fmla="*/ 42843450 w 22"/>
                <a:gd name="T7" fmla="*/ 73082944 h 29"/>
                <a:gd name="T8" fmla="*/ 0 w 22"/>
                <a:gd name="T9" fmla="*/ 3276088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9">
                  <a:moveTo>
                    <a:pt x="0" y="13"/>
                  </a:moveTo>
                  <a:lnTo>
                    <a:pt x="22" y="0"/>
                  </a:lnTo>
                  <a:lnTo>
                    <a:pt x="22" y="25"/>
                  </a:lnTo>
                  <a:lnTo>
                    <a:pt x="17" y="29"/>
                  </a:lnTo>
                  <a:lnTo>
                    <a:pt x="0" y="13"/>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8" name="Freeform 125"/>
            <p:cNvSpPr>
              <a:spLocks/>
            </p:cNvSpPr>
            <p:nvPr/>
          </p:nvSpPr>
          <p:spPr bwMode="auto">
            <a:xfrm>
              <a:off x="1925637" y="2954337"/>
              <a:ext cx="34925" cy="46037"/>
            </a:xfrm>
            <a:custGeom>
              <a:avLst/>
              <a:gdLst>
                <a:gd name="T0" fmla="*/ 0 w 22"/>
                <a:gd name="T1" fmla="*/ 32760882 h 29"/>
                <a:gd name="T2" fmla="*/ 55443438 w 22"/>
                <a:gd name="T3" fmla="*/ 0 h 29"/>
                <a:gd name="T4" fmla="*/ 55443438 w 22"/>
                <a:gd name="T5" fmla="*/ 63002428 h 29"/>
                <a:gd name="T6" fmla="*/ 42843450 w 22"/>
                <a:gd name="T7" fmla="*/ 73082944 h 29"/>
                <a:gd name="T8" fmla="*/ 0 w 22"/>
                <a:gd name="T9" fmla="*/ 32760882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9">
                  <a:moveTo>
                    <a:pt x="0" y="13"/>
                  </a:moveTo>
                  <a:lnTo>
                    <a:pt x="22" y="0"/>
                  </a:lnTo>
                  <a:lnTo>
                    <a:pt x="22" y="25"/>
                  </a:lnTo>
                  <a:lnTo>
                    <a:pt x="17" y="29"/>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79" name="Freeform 126"/>
            <p:cNvSpPr>
              <a:spLocks/>
            </p:cNvSpPr>
            <p:nvPr/>
          </p:nvSpPr>
          <p:spPr bwMode="auto">
            <a:xfrm>
              <a:off x="1900237" y="3201987"/>
              <a:ext cx="68263" cy="65087"/>
            </a:xfrm>
            <a:custGeom>
              <a:avLst/>
              <a:gdLst>
                <a:gd name="T0" fmla="*/ 50403494 w 43"/>
                <a:gd name="T1" fmla="*/ 0 h 41"/>
                <a:gd name="T2" fmla="*/ 0 w 43"/>
                <a:gd name="T3" fmla="*/ 35281916 h 41"/>
                <a:gd name="T4" fmla="*/ 0 w 43"/>
                <a:gd name="T5" fmla="*/ 103324819 h 41"/>
                <a:gd name="T6" fmla="*/ 105847338 w 43"/>
                <a:gd name="T7" fmla="*/ 52922081 h 41"/>
                <a:gd name="T8" fmla="*/ 108368306 w 43"/>
                <a:gd name="T9" fmla="*/ 35281916 h 41"/>
                <a:gd name="T10" fmla="*/ 50403494 w 43"/>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41">
                  <a:moveTo>
                    <a:pt x="20" y="0"/>
                  </a:moveTo>
                  <a:lnTo>
                    <a:pt x="0" y="14"/>
                  </a:lnTo>
                  <a:lnTo>
                    <a:pt x="0" y="41"/>
                  </a:lnTo>
                  <a:lnTo>
                    <a:pt x="42" y="21"/>
                  </a:lnTo>
                  <a:lnTo>
                    <a:pt x="43" y="14"/>
                  </a:lnTo>
                  <a:lnTo>
                    <a:pt x="20"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0" name="Freeform 127"/>
            <p:cNvSpPr>
              <a:spLocks/>
            </p:cNvSpPr>
            <p:nvPr/>
          </p:nvSpPr>
          <p:spPr bwMode="auto">
            <a:xfrm>
              <a:off x="1900237" y="3201987"/>
              <a:ext cx="68263" cy="65087"/>
            </a:xfrm>
            <a:custGeom>
              <a:avLst/>
              <a:gdLst>
                <a:gd name="T0" fmla="*/ 50403494 w 43"/>
                <a:gd name="T1" fmla="*/ 0 h 41"/>
                <a:gd name="T2" fmla="*/ 0 w 43"/>
                <a:gd name="T3" fmla="*/ 35281916 h 41"/>
                <a:gd name="T4" fmla="*/ 0 w 43"/>
                <a:gd name="T5" fmla="*/ 103324819 h 41"/>
                <a:gd name="T6" fmla="*/ 105847338 w 43"/>
                <a:gd name="T7" fmla="*/ 52922081 h 41"/>
                <a:gd name="T8" fmla="*/ 108368306 w 43"/>
                <a:gd name="T9" fmla="*/ 35281916 h 41"/>
                <a:gd name="T10" fmla="*/ 50403494 w 43"/>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41">
                  <a:moveTo>
                    <a:pt x="20" y="0"/>
                  </a:moveTo>
                  <a:lnTo>
                    <a:pt x="0" y="14"/>
                  </a:lnTo>
                  <a:lnTo>
                    <a:pt x="0" y="41"/>
                  </a:lnTo>
                  <a:lnTo>
                    <a:pt x="42" y="21"/>
                  </a:lnTo>
                  <a:lnTo>
                    <a:pt x="43" y="1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1" name="Freeform 128"/>
            <p:cNvSpPr>
              <a:spLocks/>
            </p:cNvSpPr>
            <p:nvPr/>
          </p:nvSpPr>
          <p:spPr bwMode="auto">
            <a:xfrm>
              <a:off x="1897062" y="3276600"/>
              <a:ext cx="69850" cy="92075"/>
            </a:xfrm>
            <a:custGeom>
              <a:avLst/>
              <a:gdLst>
                <a:gd name="T0" fmla="*/ 110886875 w 44"/>
                <a:gd name="T1" fmla="*/ 80645000 h 58"/>
                <a:gd name="T2" fmla="*/ 0 w 44"/>
                <a:gd name="T3" fmla="*/ 146169063 h 58"/>
                <a:gd name="T4" fmla="*/ 5040313 w 44"/>
                <a:gd name="T5" fmla="*/ 73085325 h 58"/>
                <a:gd name="T6" fmla="*/ 110886875 w 44"/>
                <a:gd name="T7" fmla="*/ 0 h 58"/>
                <a:gd name="T8" fmla="*/ 110886875 w 44"/>
                <a:gd name="T9" fmla="*/ 8064500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58">
                  <a:moveTo>
                    <a:pt x="44" y="32"/>
                  </a:moveTo>
                  <a:lnTo>
                    <a:pt x="0" y="58"/>
                  </a:lnTo>
                  <a:lnTo>
                    <a:pt x="2" y="29"/>
                  </a:lnTo>
                  <a:lnTo>
                    <a:pt x="44" y="0"/>
                  </a:lnTo>
                  <a:lnTo>
                    <a:pt x="44" y="32"/>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2" name="Freeform 129"/>
            <p:cNvSpPr>
              <a:spLocks/>
            </p:cNvSpPr>
            <p:nvPr/>
          </p:nvSpPr>
          <p:spPr bwMode="auto">
            <a:xfrm>
              <a:off x="1897062" y="3276600"/>
              <a:ext cx="69850" cy="92075"/>
            </a:xfrm>
            <a:custGeom>
              <a:avLst/>
              <a:gdLst>
                <a:gd name="T0" fmla="*/ 110886875 w 44"/>
                <a:gd name="T1" fmla="*/ 80645000 h 58"/>
                <a:gd name="T2" fmla="*/ 0 w 44"/>
                <a:gd name="T3" fmla="*/ 146169063 h 58"/>
                <a:gd name="T4" fmla="*/ 5040313 w 44"/>
                <a:gd name="T5" fmla="*/ 73085325 h 58"/>
                <a:gd name="T6" fmla="*/ 110886875 w 44"/>
                <a:gd name="T7" fmla="*/ 0 h 58"/>
                <a:gd name="T8" fmla="*/ 110886875 w 44"/>
                <a:gd name="T9" fmla="*/ 80645000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58">
                  <a:moveTo>
                    <a:pt x="44" y="32"/>
                  </a:moveTo>
                  <a:lnTo>
                    <a:pt x="0" y="58"/>
                  </a:lnTo>
                  <a:lnTo>
                    <a:pt x="2" y="29"/>
                  </a:lnTo>
                  <a:lnTo>
                    <a:pt x="44" y="0"/>
                  </a:lnTo>
                  <a:lnTo>
                    <a:pt x="44"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3" name="Freeform 130"/>
            <p:cNvSpPr>
              <a:spLocks/>
            </p:cNvSpPr>
            <p:nvPr/>
          </p:nvSpPr>
          <p:spPr bwMode="auto">
            <a:xfrm>
              <a:off x="1897062" y="3382962"/>
              <a:ext cx="69850" cy="74612"/>
            </a:xfrm>
            <a:custGeom>
              <a:avLst/>
              <a:gdLst>
                <a:gd name="T0" fmla="*/ 110886875 w 44"/>
                <a:gd name="T1" fmla="*/ 0 h 47"/>
                <a:gd name="T2" fmla="*/ 0 w 44"/>
                <a:gd name="T3" fmla="*/ 50402787 h 47"/>
                <a:gd name="T4" fmla="*/ 0 w 44"/>
                <a:gd name="T5" fmla="*/ 118445756 h 47"/>
                <a:gd name="T6" fmla="*/ 105846563 w 44"/>
                <a:gd name="T7" fmla="*/ 78123526 h 47"/>
                <a:gd name="T8" fmla="*/ 110886875 w 44"/>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7">
                  <a:moveTo>
                    <a:pt x="44" y="0"/>
                  </a:moveTo>
                  <a:lnTo>
                    <a:pt x="0" y="20"/>
                  </a:lnTo>
                  <a:lnTo>
                    <a:pt x="0" y="47"/>
                  </a:lnTo>
                  <a:lnTo>
                    <a:pt x="42" y="31"/>
                  </a:lnTo>
                  <a:lnTo>
                    <a:pt x="44"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4" name="Freeform 131"/>
            <p:cNvSpPr>
              <a:spLocks/>
            </p:cNvSpPr>
            <p:nvPr/>
          </p:nvSpPr>
          <p:spPr bwMode="auto">
            <a:xfrm>
              <a:off x="1897062" y="3382962"/>
              <a:ext cx="69850" cy="74612"/>
            </a:xfrm>
            <a:custGeom>
              <a:avLst/>
              <a:gdLst>
                <a:gd name="T0" fmla="*/ 110886875 w 44"/>
                <a:gd name="T1" fmla="*/ 0 h 47"/>
                <a:gd name="T2" fmla="*/ 0 w 44"/>
                <a:gd name="T3" fmla="*/ 50402787 h 47"/>
                <a:gd name="T4" fmla="*/ 0 w 44"/>
                <a:gd name="T5" fmla="*/ 118445756 h 47"/>
                <a:gd name="T6" fmla="*/ 105846563 w 44"/>
                <a:gd name="T7" fmla="*/ 78123526 h 47"/>
                <a:gd name="T8" fmla="*/ 110886875 w 44"/>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7">
                  <a:moveTo>
                    <a:pt x="44" y="0"/>
                  </a:moveTo>
                  <a:lnTo>
                    <a:pt x="0" y="20"/>
                  </a:lnTo>
                  <a:lnTo>
                    <a:pt x="0" y="47"/>
                  </a:lnTo>
                  <a:lnTo>
                    <a:pt x="42" y="31"/>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5" name="Freeform 132"/>
            <p:cNvSpPr>
              <a:spLocks/>
            </p:cNvSpPr>
            <p:nvPr/>
          </p:nvSpPr>
          <p:spPr bwMode="auto">
            <a:xfrm>
              <a:off x="1893887" y="3486150"/>
              <a:ext cx="73025" cy="77787"/>
            </a:xfrm>
            <a:custGeom>
              <a:avLst/>
              <a:gdLst>
                <a:gd name="T0" fmla="*/ 115927188 w 46"/>
                <a:gd name="T1" fmla="*/ 0 h 49"/>
                <a:gd name="T2" fmla="*/ 5040313 w 46"/>
                <a:gd name="T3" fmla="*/ 55443081 h 49"/>
                <a:gd name="T4" fmla="*/ 0 w 46"/>
                <a:gd name="T5" fmla="*/ 123486069 h 49"/>
                <a:gd name="T6" fmla="*/ 110886875 w 46"/>
                <a:gd name="T7" fmla="*/ 63002708 h 49"/>
                <a:gd name="T8" fmla="*/ 115927188 w 46"/>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0"/>
                  </a:moveTo>
                  <a:lnTo>
                    <a:pt x="2" y="22"/>
                  </a:lnTo>
                  <a:lnTo>
                    <a:pt x="0" y="49"/>
                  </a:lnTo>
                  <a:lnTo>
                    <a:pt x="44" y="25"/>
                  </a:lnTo>
                  <a:lnTo>
                    <a:pt x="46"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6" name="Freeform 133"/>
            <p:cNvSpPr>
              <a:spLocks/>
            </p:cNvSpPr>
            <p:nvPr/>
          </p:nvSpPr>
          <p:spPr bwMode="auto">
            <a:xfrm>
              <a:off x="1893887" y="3486150"/>
              <a:ext cx="73025" cy="77787"/>
            </a:xfrm>
            <a:custGeom>
              <a:avLst/>
              <a:gdLst>
                <a:gd name="T0" fmla="*/ 115927188 w 46"/>
                <a:gd name="T1" fmla="*/ 0 h 49"/>
                <a:gd name="T2" fmla="*/ 5040313 w 46"/>
                <a:gd name="T3" fmla="*/ 55443081 h 49"/>
                <a:gd name="T4" fmla="*/ 0 w 46"/>
                <a:gd name="T5" fmla="*/ 123486069 h 49"/>
                <a:gd name="T6" fmla="*/ 110886875 w 46"/>
                <a:gd name="T7" fmla="*/ 63002708 h 49"/>
                <a:gd name="T8" fmla="*/ 115927188 w 46"/>
                <a:gd name="T9" fmla="*/ 0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9">
                  <a:moveTo>
                    <a:pt x="46" y="0"/>
                  </a:moveTo>
                  <a:lnTo>
                    <a:pt x="2" y="22"/>
                  </a:lnTo>
                  <a:lnTo>
                    <a:pt x="0" y="49"/>
                  </a:lnTo>
                  <a:lnTo>
                    <a:pt x="44" y="25"/>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7" name="Freeform 134"/>
            <p:cNvSpPr>
              <a:spLocks/>
            </p:cNvSpPr>
            <p:nvPr/>
          </p:nvSpPr>
          <p:spPr bwMode="auto">
            <a:xfrm>
              <a:off x="1893887" y="3571875"/>
              <a:ext cx="66675" cy="88900"/>
            </a:xfrm>
            <a:custGeom>
              <a:avLst/>
              <a:gdLst>
                <a:gd name="T0" fmla="*/ 105846563 w 42"/>
                <a:gd name="T1" fmla="*/ 0 h 56"/>
                <a:gd name="T2" fmla="*/ 0 w 42"/>
                <a:gd name="T3" fmla="*/ 68045013 h 56"/>
                <a:gd name="T4" fmla="*/ 0 w 42"/>
                <a:gd name="T5" fmla="*/ 141128750 h 56"/>
                <a:gd name="T6" fmla="*/ 105846563 w 42"/>
                <a:gd name="T7" fmla="*/ 88206263 h 56"/>
                <a:gd name="T8" fmla="*/ 105846563 w 42"/>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56">
                  <a:moveTo>
                    <a:pt x="42" y="0"/>
                  </a:moveTo>
                  <a:lnTo>
                    <a:pt x="0" y="27"/>
                  </a:lnTo>
                  <a:lnTo>
                    <a:pt x="0" y="56"/>
                  </a:lnTo>
                  <a:lnTo>
                    <a:pt x="42" y="35"/>
                  </a:lnTo>
                  <a:lnTo>
                    <a:pt x="42"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8" name="Freeform 135"/>
            <p:cNvSpPr>
              <a:spLocks/>
            </p:cNvSpPr>
            <p:nvPr/>
          </p:nvSpPr>
          <p:spPr bwMode="auto">
            <a:xfrm>
              <a:off x="1893887" y="3571875"/>
              <a:ext cx="66675" cy="88900"/>
            </a:xfrm>
            <a:custGeom>
              <a:avLst/>
              <a:gdLst>
                <a:gd name="T0" fmla="*/ 105846563 w 42"/>
                <a:gd name="T1" fmla="*/ 0 h 56"/>
                <a:gd name="T2" fmla="*/ 0 w 42"/>
                <a:gd name="T3" fmla="*/ 68045013 h 56"/>
                <a:gd name="T4" fmla="*/ 0 w 42"/>
                <a:gd name="T5" fmla="*/ 141128750 h 56"/>
                <a:gd name="T6" fmla="*/ 105846563 w 42"/>
                <a:gd name="T7" fmla="*/ 88206263 h 56"/>
                <a:gd name="T8" fmla="*/ 105846563 w 42"/>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56">
                  <a:moveTo>
                    <a:pt x="42" y="0"/>
                  </a:moveTo>
                  <a:lnTo>
                    <a:pt x="0" y="27"/>
                  </a:lnTo>
                  <a:lnTo>
                    <a:pt x="0" y="56"/>
                  </a:lnTo>
                  <a:lnTo>
                    <a:pt x="42" y="35"/>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89" name="Freeform 136"/>
            <p:cNvSpPr>
              <a:spLocks/>
            </p:cNvSpPr>
            <p:nvPr/>
          </p:nvSpPr>
          <p:spPr bwMode="auto">
            <a:xfrm>
              <a:off x="1893887" y="3681412"/>
              <a:ext cx="74613" cy="66675"/>
            </a:xfrm>
            <a:custGeom>
              <a:avLst/>
              <a:gdLst>
                <a:gd name="T0" fmla="*/ 105847272 w 47"/>
                <a:gd name="T1" fmla="*/ 0 h 42"/>
                <a:gd name="T2" fmla="*/ 0 w 47"/>
                <a:gd name="T3" fmla="*/ 40322500 h 42"/>
                <a:gd name="T4" fmla="*/ 0 w 47"/>
                <a:gd name="T5" fmla="*/ 78125638 h 42"/>
                <a:gd name="T6" fmla="*/ 32763045 w 47"/>
                <a:gd name="T7" fmla="*/ 105846563 h 42"/>
                <a:gd name="T8" fmla="*/ 118448931 w 47"/>
                <a:gd name="T9" fmla="*/ 50403125 h 42"/>
                <a:gd name="T10" fmla="*/ 105847272 w 47"/>
                <a:gd name="T11" fmla="*/ 0 h 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42">
                  <a:moveTo>
                    <a:pt x="42" y="0"/>
                  </a:moveTo>
                  <a:lnTo>
                    <a:pt x="0" y="16"/>
                  </a:lnTo>
                  <a:lnTo>
                    <a:pt x="0" y="31"/>
                  </a:lnTo>
                  <a:lnTo>
                    <a:pt x="13" y="42"/>
                  </a:lnTo>
                  <a:lnTo>
                    <a:pt x="47" y="20"/>
                  </a:lnTo>
                  <a:lnTo>
                    <a:pt x="42" y="0"/>
                  </a:lnTo>
                  <a:close/>
                </a:path>
              </a:pathLst>
            </a:custGeom>
            <a:solidFill>
              <a:srgbClr val="4A72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0" name="Freeform 137"/>
            <p:cNvSpPr>
              <a:spLocks/>
            </p:cNvSpPr>
            <p:nvPr/>
          </p:nvSpPr>
          <p:spPr bwMode="auto">
            <a:xfrm>
              <a:off x="1893887" y="3681412"/>
              <a:ext cx="74613" cy="66675"/>
            </a:xfrm>
            <a:custGeom>
              <a:avLst/>
              <a:gdLst>
                <a:gd name="T0" fmla="*/ 105847272 w 47"/>
                <a:gd name="T1" fmla="*/ 0 h 42"/>
                <a:gd name="T2" fmla="*/ 0 w 47"/>
                <a:gd name="T3" fmla="*/ 40322500 h 42"/>
                <a:gd name="T4" fmla="*/ 0 w 47"/>
                <a:gd name="T5" fmla="*/ 78125638 h 42"/>
                <a:gd name="T6" fmla="*/ 32763045 w 47"/>
                <a:gd name="T7" fmla="*/ 105846563 h 42"/>
                <a:gd name="T8" fmla="*/ 118448931 w 47"/>
                <a:gd name="T9" fmla="*/ 50403125 h 42"/>
                <a:gd name="T10" fmla="*/ 105847272 w 47"/>
                <a:gd name="T11" fmla="*/ 0 h 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42">
                  <a:moveTo>
                    <a:pt x="42" y="0"/>
                  </a:moveTo>
                  <a:lnTo>
                    <a:pt x="0" y="16"/>
                  </a:lnTo>
                  <a:lnTo>
                    <a:pt x="0" y="31"/>
                  </a:lnTo>
                  <a:lnTo>
                    <a:pt x="13" y="42"/>
                  </a:lnTo>
                  <a:lnTo>
                    <a:pt x="47" y="20"/>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1" name="Freeform 138"/>
            <p:cNvSpPr>
              <a:spLocks/>
            </p:cNvSpPr>
            <p:nvPr/>
          </p:nvSpPr>
          <p:spPr bwMode="auto">
            <a:xfrm>
              <a:off x="1920875" y="2595562"/>
              <a:ext cx="33338" cy="71437"/>
            </a:xfrm>
            <a:custGeom>
              <a:avLst/>
              <a:gdLst>
                <a:gd name="T0" fmla="*/ 0 w 12"/>
                <a:gd name="T1" fmla="*/ 0 h 25"/>
                <a:gd name="T2" fmla="*/ 0 w 12"/>
                <a:gd name="T3" fmla="*/ 0 h 25"/>
                <a:gd name="T4" fmla="*/ 30873766 w 12"/>
                <a:gd name="T5" fmla="*/ 48991495 h 25"/>
                <a:gd name="T6" fmla="*/ 30873766 w 12"/>
                <a:gd name="T7" fmla="*/ 40824817 h 25"/>
                <a:gd name="T8" fmla="*/ 46309260 w 12"/>
                <a:gd name="T9" fmla="*/ 89816311 h 25"/>
                <a:gd name="T10" fmla="*/ 92618520 w 12"/>
                <a:gd name="T11" fmla="*/ 204129799 h 25"/>
                <a:gd name="T12" fmla="*/ 0 w 12"/>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25">
                  <a:moveTo>
                    <a:pt x="0" y="0"/>
                  </a:moveTo>
                  <a:cubicBezTo>
                    <a:pt x="0" y="0"/>
                    <a:pt x="0" y="0"/>
                    <a:pt x="0" y="0"/>
                  </a:cubicBezTo>
                  <a:cubicBezTo>
                    <a:pt x="0" y="0"/>
                    <a:pt x="1" y="2"/>
                    <a:pt x="4" y="6"/>
                  </a:cubicBezTo>
                  <a:cubicBezTo>
                    <a:pt x="4" y="6"/>
                    <a:pt x="4" y="6"/>
                    <a:pt x="4" y="5"/>
                  </a:cubicBezTo>
                  <a:cubicBezTo>
                    <a:pt x="4" y="5"/>
                    <a:pt x="5" y="8"/>
                    <a:pt x="6" y="11"/>
                  </a:cubicBezTo>
                  <a:cubicBezTo>
                    <a:pt x="9" y="15"/>
                    <a:pt x="11" y="20"/>
                    <a:pt x="12" y="25"/>
                  </a:cubicBezTo>
                  <a:cubicBezTo>
                    <a:pt x="10" y="17"/>
                    <a:pt x="6" y="7"/>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2" name="Freeform 139"/>
            <p:cNvSpPr>
              <a:spLocks noEditPoints="1"/>
            </p:cNvSpPr>
            <p:nvPr/>
          </p:nvSpPr>
          <p:spPr bwMode="auto">
            <a:xfrm>
              <a:off x="1893887" y="2770187"/>
              <a:ext cx="46038" cy="88900"/>
            </a:xfrm>
            <a:custGeom>
              <a:avLst/>
              <a:gdLst>
                <a:gd name="T0" fmla="*/ 0 w 16"/>
                <a:gd name="T1" fmla="*/ 49342368 h 31"/>
                <a:gd name="T2" fmla="*/ 8278208 w 16"/>
                <a:gd name="T3" fmla="*/ 254942258 h 31"/>
                <a:gd name="T4" fmla="*/ 8278208 w 16"/>
                <a:gd name="T5" fmla="*/ 139808155 h 31"/>
                <a:gd name="T6" fmla="*/ 0 w 16"/>
                <a:gd name="T7" fmla="*/ 49342368 h 31"/>
                <a:gd name="T8" fmla="*/ 132468590 w 16"/>
                <a:gd name="T9" fmla="*/ 0 h 31"/>
                <a:gd name="T10" fmla="*/ 41396794 w 16"/>
                <a:gd name="T11" fmla="*/ 16446500 h 31"/>
                <a:gd name="T12" fmla="*/ 8278208 w 16"/>
                <a:gd name="T13" fmla="*/ 41120552 h 31"/>
                <a:gd name="T14" fmla="*/ 132468590 w 16"/>
                <a:gd name="T15" fmla="*/ 0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 h="31">
                  <a:moveTo>
                    <a:pt x="0" y="6"/>
                  </a:moveTo>
                  <a:cubicBezTo>
                    <a:pt x="1" y="31"/>
                    <a:pt x="1" y="31"/>
                    <a:pt x="1" y="31"/>
                  </a:cubicBezTo>
                  <a:cubicBezTo>
                    <a:pt x="1" y="17"/>
                    <a:pt x="1" y="17"/>
                    <a:pt x="1" y="17"/>
                  </a:cubicBezTo>
                  <a:cubicBezTo>
                    <a:pt x="0" y="13"/>
                    <a:pt x="0" y="9"/>
                    <a:pt x="0" y="6"/>
                  </a:cubicBezTo>
                  <a:moveTo>
                    <a:pt x="16" y="0"/>
                  </a:moveTo>
                  <a:cubicBezTo>
                    <a:pt x="12" y="0"/>
                    <a:pt x="8" y="1"/>
                    <a:pt x="5" y="2"/>
                  </a:cubicBezTo>
                  <a:cubicBezTo>
                    <a:pt x="4" y="3"/>
                    <a:pt x="3" y="4"/>
                    <a:pt x="1" y="5"/>
                  </a:cubicBezTo>
                  <a:cubicBezTo>
                    <a:pt x="6" y="2"/>
                    <a:pt x="12" y="1"/>
                    <a:pt x="16"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3" name="Freeform 140"/>
            <p:cNvSpPr>
              <a:spLocks/>
            </p:cNvSpPr>
            <p:nvPr/>
          </p:nvSpPr>
          <p:spPr bwMode="auto">
            <a:xfrm>
              <a:off x="1893887" y="2767012"/>
              <a:ext cx="58738" cy="52387"/>
            </a:xfrm>
            <a:custGeom>
              <a:avLst/>
              <a:gdLst>
                <a:gd name="T0" fmla="*/ 172507632 w 20"/>
                <a:gd name="T1" fmla="*/ 0 h 18"/>
                <a:gd name="T2" fmla="*/ 138004931 w 20"/>
                <a:gd name="T3" fmla="*/ 8469232 h 18"/>
                <a:gd name="T4" fmla="*/ 8625675 w 20"/>
                <a:gd name="T5" fmla="*/ 50821211 h 18"/>
                <a:gd name="T6" fmla="*/ 0 w 20"/>
                <a:gd name="T7" fmla="*/ 59293353 h 18"/>
                <a:gd name="T8" fmla="*/ 0 w 20"/>
                <a:gd name="T9" fmla="*/ 59293353 h 18"/>
                <a:gd name="T10" fmla="*/ 8625675 w 20"/>
                <a:gd name="T11" fmla="*/ 152466543 h 18"/>
                <a:gd name="T12" fmla="*/ 8625675 w 20"/>
                <a:gd name="T13" fmla="*/ 152466543 h 18"/>
                <a:gd name="T14" fmla="*/ 172507632 w 20"/>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18">
                  <a:moveTo>
                    <a:pt x="20" y="0"/>
                  </a:moveTo>
                  <a:cubicBezTo>
                    <a:pt x="19" y="0"/>
                    <a:pt x="17" y="0"/>
                    <a:pt x="16" y="1"/>
                  </a:cubicBezTo>
                  <a:cubicBezTo>
                    <a:pt x="12" y="2"/>
                    <a:pt x="6" y="3"/>
                    <a:pt x="1" y="6"/>
                  </a:cubicBezTo>
                  <a:cubicBezTo>
                    <a:pt x="1" y="6"/>
                    <a:pt x="0" y="6"/>
                    <a:pt x="0" y="7"/>
                  </a:cubicBezTo>
                  <a:cubicBezTo>
                    <a:pt x="0" y="7"/>
                    <a:pt x="0" y="7"/>
                    <a:pt x="0" y="7"/>
                  </a:cubicBezTo>
                  <a:cubicBezTo>
                    <a:pt x="0" y="10"/>
                    <a:pt x="0" y="14"/>
                    <a:pt x="1" y="18"/>
                  </a:cubicBezTo>
                  <a:cubicBezTo>
                    <a:pt x="1" y="18"/>
                    <a:pt x="1" y="18"/>
                    <a:pt x="1" y="18"/>
                  </a:cubicBezTo>
                  <a:cubicBezTo>
                    <a:pt x="20" y="0"/>
                    <a:pt x="20" y="0"/>
                    <a:pt x="20"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4" name="Freeform 141"/>
            <p:cNvSpPr>
              <a:spLocks/>
            </p:cNvSpPr>
            <p:nvPr/>
          </p:nvSpPr>
          <p:spPr bwMode="auto">
            <a:xfrm>
              <a:off x="1897062" y="2862262"/>
              <a:ext cx="3175" cy="80962"/>
            </a:xfrm>
            <a:custGeom>
              <a:avLst/>
              <a:gdLst>
                <a:gd name="T0" fmla="*/ 0 w 1"/>
                <a:gd name="T1" fmla="*/ 0 h 28"/>
                <a:gd name="T2" fmla="*/ 0 w 1"/>
                <a:gd name="T3" fmla="*/ 0 h 28"/>
                <a:gd name="T4" fmla="*/ 10080625 w 1"/>
                <a:gd name="T5" fmla="*/ 234101623 h 28"/>
                <a:gd name="T6" fmla="*/ 10080625 w 1"/>
                <a:gd name="T7" fmla="*/ 125413030 h 28"/>
                <a:gd name="T8" fmla="*/ 10080625 w 1"/>
                <a:gd name="T9" fmla="*/ 125413030 h 28"/>
                <a:gd name="T10" fmla="*/ 0 w 1"/>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8">
                  <a:moveTo>
                    <a:pt x="0" y="0"/>
                  </a:moveTo>
                  <a:cubicBezTo>
                    <a:pt x="0" y="0"/>
                    <a:pt x="0" y="0"/>
                    <a:pt x="0" y="0"/>
                  </a:cubicBezTo>
                  <a:cubicBezTo>
                    <a:pt x="1" y="28"/>
                    <a:pt x="1" y="28"/>
                    <a:pt x="1" y="28"/>
                  </a:cubicBezTo>
                  <a:cubicBezTo>
                    <a:pt x="1" y="15"/>
                    <a:pt x="1" y="15"/>
                    <a:pt x="1" y="15"/>
                  </a:cubicBezTo>
                  <a:cubicBezTo>
                    <a:pt x="1" y="15"/>
                    <a:pt x="1" y="15"/>
                    <a:pt x="1" y="15"/>
                  </a:cubicBezTo>
                  <a:cubicBezTo>
                    <a:pt x="0" y="9"/>
                    <a:pt x="0" y="4"/>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5" name="Freeform 142"/>
            <p:cNvSpPr>
              <a:spLocks/>
            </p:cNvSpPr>
            <p:nvPr/>
          </p:nvSpPr>
          <p:spPr bwMode="auto">
            <a:xfrm>
              <a:off x="1897062" y="2841625"/>
              <a:ext cx="25400" cy="63500"/>
            </a:xfrm>
            <a:custGeom>
              <a:avLst/>
              <a:gdLst>
                <a:gd name="T0" fmla="*/ 63720133 w 9"/>
                <a:gd name="T1" fmla="*/ 0 h 22"/>
                <a:gd name="T2" fmla="*/ 0 w 9"/>
                <a:gd name="T3" fmla="*/ 58318977 h 22"/>
                <a:gd name="T4" fmla="*/ 7964311 w 9"/>
                <a:gd name="T5" fmla="*/ 183284091 h 22"/>
                <a:gd name="T6" fmla="*/ 71684444 w 9"/>
                <a:gd name="T7" fmla="*/ 133298045 h 22"/>
                <a:gd name="T8" fmla="*/ 63720133 w 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22">
                  <a:moveTo>
                    <a:pt x="8" y="0"/>
                  </a:moveTo>
                  <a:cubicBezTo>
                    <a:pt x="0" y="7"/>
                    <a:pt x="0" y="7"/>
                    <a:pt x="0" y="7"/>
                  </a:cubicBezTo>
                  <a:cubicBezTo>
                    <a:pt x="0" y="11"/>
                    <a:pt x="0" y="16"/>
                    <a:pt x="1" y="22"/>
                  </a:cubicBezTo>
                  <a:cubicBezTo>
                    <a:pt x="9" y="16"/>
                    <a:pt x="9" y="16"/>
                    <a:pt x="9" y="16"/>
                  </a:cubicBezTo>
                  <a:cubicBezTo>
                    <a:pt x="8" y="0"/>
                    <a:pt x="8" y="0"/>
                    <a:pt x="8"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6" name="Freeform 143"/>
            <p:cNvSpPr>
              <a:spLocks/>
            </p:cNvSpPr>
            <p:nvPr/>
          </p:nvSpPr>
          <p:spPr bwMode="auto">
            <a:xfrm>
              <a:off x="1900237" y="2943225"/>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7" name="Freeform 144"/>
            <p:cNvSpPr>
              <a:spLocks/>
            </p:cNvSpPr>
            <p:nvPr/>
          </p:nvSpPr>
          <p:spPr bwMode="auto">
            <a:xfrm>
              <a:off x="1900237" y="2928937"/>
              <a:ext cx="25400" cy="46037"/>
            </a:xfrm>
            <a:custGeom>
              <a:avLst/>
              <a:gdLst>
                <a:gd name="T0" fmla="*/ 63720133 w 9"/>
                <a:gd name="T1" fmla="*/ 0 h 16"/>
                <a:gd name="T2" fmla="*/ 0 w 9"/>
                <a:gd name="T3" fmla="*/ 41395895 h 16"/>
                <a:gd name="T4" fmla="*/ 0 w 9"/>
                <a:gd name="T5" fmla="*/ 41395895 h 16"/>
                <a:gd name="T6" fmla="*/ 71684444 w 9"/>
                <a:gd name="T7" fmla="*/ 132462836 h 16"/>
                <a:gd name="T8" fmla="*/ 63720133 w 9"/>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6">
                  <a:moveTo>
                    <a:pt x="8" y="0"/>
                  </a:moveTo>
                  <a:cubicBezTo>
                    <a:pt x="0" y="5"/>
                    <a:pt x="0" y="5"/>
                    <a:pt x="0" y="5"/>
                  </a:cubicBezTo>
                  <a:cubicBezTo>
                    <a:pt x="0" y="5"/>
                    <a:pt x="0" y="5"/>
                    <a:pt x="0" y="5"/>
                  </a:cubicBezTo>
                  <a:cubicBezTo>
                    <a:pt x="9" y="16"/>
                    <a:pt x="9" y="16"/>
                    <a:pt x="9" y="16"/>
                  </a:cubicBezTo>
                  <a:cubicBezTo>
                    <a:pt x="8" y="0"/>
                    <a:pt x="8" y="0"/>
                    <a:pt x="8"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8" name="Freeform 145"/>
            <p:cNvSpPr>
              <a:spLocks noEditPoints="1"/>
            </p:cNvSpPr>
            <p:nvPr/>
          </p:nvSpPr>
          <p:spPr bwMode="auto">
            <a:xfrm>
              <a:off x="1874837" y="2595562"/>
              <a:ext cx="85725" cy="180975"/>
            </a:xfrm>
            <a:custGeom>
              <a:avLst/>
              <a:gdLst>
                <a:gd name="T0" fmla="*/ 163306125 w 30"/>
                <a:gd name="T1" fmla="*/ 470359770 h 63"/>
                <a:gd name="T2" fmla="*/ 97983675 w 30"/>
                <a:gd name="T3" fmla="*/ 519872232 h 63"/>
                <a:gd name="T4" fmla="*/ 187803473 w 30"/>
                <a:gd name="T5" fmla="*/ 503369036 h 63"/>
                <a:gd name="T6" fmla="*/ 220464698 w 30"/>
                <a:gd name="T7" fmla="*/ 495116001 h 63"/>
                <a:gd name="T8" fmla="*/ 220464698 w 30"/>
                <a:gd name="T9" fmla="*/ 495116001 h 63"/>
                <a:gd name="T10" fmla="*/ 220464698 w 30"/>
                <a:gd name="T11" fmla="*/ 495116001 h 63"/>
                <a:gd name="T12" fmla="*/ 163306125 w 30"/>
                <a:gd name="T13" fmla="*/ 470359770 h 63"/>
                <a:gd name="T14" fmla="*/ 179636738 w 30"/>
                <a:gd name="T15" fmla="*/ 90771889 h 63"/>
                <a:gd name="T16" fmla="*/ 212297963 w 30"/>
                <a:gd name="T17" fmla="*/ 156787548 h 63"/>
                <a:gd name="T18" fmla="*/ 187803473 w 30"/>
                <a:gd name="T19" fmla="*/ 181543779 h 63"/>
                <a:gd name="T20" fmla="*/ 236795310 w 30"/>
                <a:gd name="T21" fmla="*/ 288818864 h 63"/>
                <a:gd name="T22" fmla="*/ 244959188 w 30"/>
                <a:gd name="T23" fmla="*/ 264062633 h 63"/>
                <a:gd name="T24" fmla="*/ 228628575 w 30"/>
                <a:gd name="T25" fmla="*/ 206297137 h 63"/>
                <a:gd name="T26" fmla="*/ 179636738 w 30"/>
                <a:gd name="T27" fmla="*/ 90771889 h 63"/>
                <a:gd name="T28" fmla="*/ 130644900 w 30"/>
                <a:gd name="T29" fmla="*/ 0 h 63"/>
                <a:gd name="T30" fmla="*/ 130644900 w 30"/>
                <a:gd name="T31" fmla="*/ 0 h 63"/>
                <a:gd name="T32" fmla="*/ 89819798 w 30"/>
                <a:gd name="T33" fmla="*/ 0 h 63"/>
                <a:gd name="T34" fmla="*/ 0 w 30"/>
                <a:gd name="T35" fmla="*/ 387840915 h 63"/>
                <a:gd name="T36" fmla="*/ 16330613 w 30"/>
                <a:gd name="T37" fmla="*/ 445603539 h 63"/>
                <a:gd name="T38" fmla="*/ 106150410 w 30"/>
                <a:gd name="T39" fmla="*/ 404344112 h 63"/>
                <a:gd name="T40" fmla="*/ 106150410 w 30"/>
                <a:gd name="T41" fmla="*/ 404344112 h 63"/>
                <a:gd name="T42" fmla="*/ 97983675 w 30"/>
                <a:gd name="T43" fmla="*/ 272312795 h 63"/>
                <a:gd name="T44" fmla="*/ 16330613 w 30"/>
                <a:gd name="T45" fmla="*/ 321825257 h 63"/>
                <a:gd name="T46" fmla="*/ 48991838 w 30"/>
                <a:gd name="T47" fmla="*/ 165037710 h 63"/>
                <a:gd name="T48" fmla="*/ 106150410 w 30"/>
                <a:gd name="T49" fmla="*/ 123778282 h 63"/>
                <a:gd name="T50" fmla="*/ 114314288 w 30"/>
                <a:gd name="T51" fmla="*/ 82518855 h 63"/>
                <a:gd name="T52" fmla="*/ 130644900 w 30"/>
                <a:gd name="T53" fmla="*/ 99022051 h 63"/>
                <a:gd name="T54" fmla="*/ 163306125 w 30"/>
                <a:gd name="T55" fmla="*/ 49512462 h 63"/>
                <a:gd name="T56" fmla="*/ 130644900 w 30"/>
                <a:gd name="T57" fmla="*/ 0 h 63"/>
                <a:gd name="T58" fmla="*/ 130644900 w 30"/>
                <a:gd name="T59" fmla="*/ 0 h 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0" h="63">
                  <a:moveTo>
                    <a:pt x="20" y="57"/>
                  </a:moveTo>
                  <a:cubicBezTo>
                    <a:pt x="17" y="59"/>
                    <a:pt x="14" y="61"/>
                    <a:pt x="12" y="63"/>
                  </a:cubicBezTo>
                  <a:cubicBezTo>
                    <a:pt x="15" y="62"/>
                    <a:pt x="19" y="61"/>
                    <a:pt x="23" y="61"/>
                  </a:cubicBezTo>
                  <a:cubicBezTo>
                    <a:pt x="24" y="60"/>
                    <a:pt x="26" y="60"/>
                    <a:pt x="27" y="60"/>
                  </a:cubicBezTo>
                  <a:cubicBezTo>
                    <a:pt x="27" y="60"/>
                    <a:pt x="27" y="60"/>
                    <a:pt x="27" y="60"/>
                  </a:cubicBezTo>
                  <a:cubicBezTo>
                    <a:pt x="27" y="60"/>
                    <a:pt x="27" y="60"/>
                    <a:pt x="27" y="60"/>
                  </a:cubicBezTo>
                  <a:cubicBezTo>
                    <a:pt x="27" y="60"/>
                    <a:pt x="23" y="59"/>
                    <a:pt x="20" y="57"/>
                  </a:cubicBezTo>
                  <a:moveTo>
                    <a:pt x="22" y="11"/>
                  </a:moveTo>
                  <a:cubicBezTo>
                    <a:pt x="24" y="13"/>
                    <a:pt x="25" y="16"/>
                    <a:pt x="26" y="19"/>
                  </a:cubicBezTo>
                  <a:cubicBezTo>
                    <a:pt x="26" y="19"/>
                    <a:pt x="25" y="20"/>
                    <a:pt x="23" y="22"/>
                  </a:cubicBezTo>
                  <a:cubicBezTo>
                    <a:pt x="25" y="26"/>
                    <a:pt x="27" y="30"/>
                    <a:pt x="29" y="35"/>
                  </a:cubicBezTo>
                  <a:cubicBezTo>
                    <a:pt x="29" y="34"/>
                    <a:pt x="30" y="33"/>
                    <a:pt x="30" y="32"/>
                  </a:cubicBezTo>
                  <a:cubicBezTo>
                    <a:pt x="30" y="30"/>
                    <a:pt x="29" y="28"/>
                    <a:pt x="28" y="25"/>
                  </a:cubicBezTo>
                  <a:cubicBezTo>
                    <a:pt x="27" y="20"/>
                    <a:pt x="25" y="15"/>
                    <a:pt x="22" y="11"/>
                  </a:cubicBezTo>
                  <a:moveTo>
                    <a:pt x="16" y="0"/>
                  </a:moveTo>
                  <a:cubicBezTo>
                    <a:pt x="16" y="0"/>
                    <a:pt x="16" y="0"/>
                    <a:pt x="16" y="0"/>
                  </a:cubicBezTo>
                  <a:cubicBezTo>
                    <a:pt x="11" y="0"/>
                    <a:pt x="11" y="0"/>
                    <a:pt x="11" y="0"/>
                  </a:cubicBezTo>
                  <a:cubicBezTo>
                    <a:pt x="0" y="47"/>
                    <a:pt x="0" y="47"/>
                    <a:pt x="0" y="47"/>
                  </a:cubicBezTo>
                  <a:cubicBezTo>
                    <a:pt x="2" y="54"/>
                    <a:pt x="2" y="54"/>
                    <a:pt x="2" y="54"/>
                  </a:cubicBezTo>
                  <a:cubicBezTo>
                    <a:pt x="3" y="54"/>
                    <a:pt x="8" y="52"/>
                    <a:pt x="13" y="49"/>
                  </a:cubicBezTo>
                  <a:cubicBezTo>
                    <a:pt x="13" y="49"/>
                    <a:pt x="13" y="49"/>
                    <a:pt x="13" y="49"/>
                  </a:cubicBezTo>
                  <a:cubicBezTo>
                    <a:pt x="12" y="46"/>
                    <a:pt x="12" y="40"/>
                    <a:pt x="12" y="33"/>
                  </a:cubicBezTo>
                  <a:cubicBezTo>
                    <a:pt x="9" y="36"/>
                    <a:pt x="5" y="38"/>
                    <a:pt x="2" y="39"/>
                  </a:cubicBezTo>
                  <a:cubicBezTo>
                    <a:pt x="6" y="20"/>
                    <a:pt x="6" y="20"/>
                    <a:pt x="6" y="20"/>
                  </a:cubicBezTo>
                  <a:cubicBezTo>
                    <a:pt x="6" y="20"/>
                    <a:pt x="10" y="18"/>
                    <a:pt x="13" y="15"/>
                  </a:cubicBezTo>
                  <a:cubicBezTo>
                    <a:pt x="14" y="12"/>
                    <a:pt x="14" y="10"/>
                    <a:pt x="14" y="10"/>
                  </a:cubicBezTo>
                  <a:cubicBezTo>
                    <a:pt x="14" y="10"/>
                    <a:pt x="15" y="11"/>
                    <a:pt x="16" y="12"/>
                  </a:cubicBezTo>
                  <a:cubicBezTo>
                    <a:pt x="18" y="10"/>
                    <a:pt x="19" y="8"/>
                    <a:pt x="20" y="6"/>
                  </a:cubicBezTo>
                  <a:cubicBezTo>
                    <a:pt x="17" y="2"/>
                    <a:pt x="16" y="0"/>
                    <a:pt x="16" y="0"/>
                  </a:cubicBezTo>
                  <a:cubicBezTo>
                    <a:pt x="16" y="0"/>
                    <a:pt x="16" y="0"/>
                    <a:pt x="16" y="0"/>
                  </a:cubicBezTo>
                </a:path>
              </a:pathLst>
            </a:custGeom>
            <a:solidFill>
              <a:srgbClr val="8E94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99" name="Freeform 146"/>
            <p:cNvSpPr>
              <a:spLocks noEditPoints="1"/>
            </p:cNvSpPr>
            <p:nvPr/>
          </p:nvSpPr>
          <p:spPr bwMode="auto">
            <a:xfrm>
              <a:off x="1879600" y="2609850"/>
              <a:ext cx="69850" cy="96837"/>
            </a:xfrm>
            <a:custGeom>
              <a:avLst/>
              <a:gdLst>
                <a:gd name="T0" fmla="*/ 93176990 w 24"/>
                <a:gd name="T1" fmla="*/ 81118076 h 34"/>
                <a:gd name="T2" fmla="*/ 33883071 w 24"/>
                <a:gd name="T3" fmla="*/ 121678539 h 34"/>
                <a:gd name="T4" fmla="*/ 0 w 24"/>
                <a:gd name="T5" fmla="*/ 275806017 h 34"/>
                <a:gd name="T6" fmla="*/ 84704767 w 24"/>
                <a:gd name="T7" fmla="*/ 227134032 h 34"/>
                <a:gd name="T8" fmla="*/ 93176990 w 24"/>
                <a:gd name="T9" fmla="*/ 81118076 h 34"/>
                <a:gd name="T10" fmla="*/ 152470908 w 24"/>
                <a:gd name="T11" fmla="*/ 0 h 34"/>
                <a:gd name="T12" fmla="*/ 152470908 w 24"/>
                <a:gd name="T13" fmla="*/ 8111523 h 34"/>
                <a:gd name="T14" fmla="*/ 118587838 w 24"/>
                <a:gd name="T15" fmla="*/ 56783508 h 34"/>
                <a:gd name="T16" fmla="*/ 177881756 w 24"/>
                <a:gd name="T17" fmla="*/ 137904432 h 34"/>
                <a:gd name="T18" fmla="*/ 203292604 w 24"/>
                <a:gd name="T19" fmla="*/ 113567016 h 34"/>
                <a:gd name="T20" fmla="*/ 169409533 w 24"/>
                <a:gd name="T21" fmla="*/ 48671985 h 34"/>
                <a:gd name="T22" fmla="*/ 152470908 w 24"/>
                <a:gd name="T23" fmla="*/ 0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 h="34">
                  <a:moveTo>
                    <a:pt x="11" y="10"/>
                  </a:moveTo>
                  <a:cubicBezTo>
                    <a:pt x="8" y="13"/>
                    <a:pt x="4" y="15"/>
                    <a:pt x="4" y="15"/>
                  </a:cubicBezTo>
                  <a:cubicBezTo>
                    <a:pt x="0" y="34"/>
                    <a:pt x="0" y="34"/>
                    <a:pt x="0" y="34"/>
                  </a:cubicBezTo>
                  <a:cubicBezTo>
                    <a:pt x="3" y="33"/>
                    <a:pt x="7" y="31"/>
                    <a:pt x="10" y="28"/>
                  </a:cubicBezTo>
                  <a:cubicBezTo>
                    <a:pt x="11" y="21"/>
                    <a:pt x="11" y="14"/>
                    <a:pt x="11" y="10"/>
                  </a:cubicBezTo>
                  <a:moveTo>
                    <a:pt x="18" y="0"/>
                  </a:moveTo>
                  <a:cubicBezTo>
                    <a:pt x="18" y="1"/>
                    <a:pt x="18" y="1"/>
                    <a:pt x="18" y="1"/>
                  </a:cubicBezTo>
                  <a:cubicBezTo>
                    <a:pt x="17" y="3"/>
                    <a:pt x="16" y="5"/>
                    <a:pt x="14" y="7"/>
                  </a:cubicBezTo>
                  <a:cubicBezTo>
                    <a:pt x="16" y="9"/>
                    <a:pt x="18" y="12"/>
                    <a:pt x="21" y="17"/>
                  </a:cubicBezTo>
                  <a:cubicBezTo>
                    <a:pt x="23" y="15"/>
                    <a:pt x="24" y="14"/>
                    <a:pt x="24" y="14"/>
                  </a:cubicBezTo>
                  <a:cubicBezTo>
                    <a:pt x="23" y="11"/>
                    <a:pt x="22" y="8"/>
                    <a:pt x="20" y="6"/>
                  </a:cubicBezTo>
                  <a:cubicBezTo>
                    <a:pt x="19" y="3"/>
                    <a:pt x="18" y="0"/>
                    <a:pt x="18" y="0"/>
                  </a:cubicBezTo>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0" name="Freeform 147"/>
            <p:cNvSpPr>
              <a:spLocks noEditPoints="1"/>
            </p:cNvSpPr>
            <p:nvPr/>
          </p:nvSpPr>
          <p:spPr bwMode="auto">
            <a:xfrm>
              <a:off x="1879600" y="2687637"/>
              <a:ext cx="84138" cy="100012"/>
            </a:xfrm>
            <a:custGeom>
              <a:avLst/>
              <a:gdLst>
                <a:gd name="T0" fmla="*/ 92592418 w 29"/>
                <a:gd name="T1" fmla="*/ 138808084 h 35"/>
                <a:gd name="T2" fmla="*/ 0 w 29"/>
                <a:gd name="T3" fmla="*/ 179635839 h 35"/>
                <a:gd name="T4" fmla="*/ 42089309 w 29"/>
                <a:gd name="T5" fmla="*/ 285782861 h 35"/>
                <a:gd name="T6" fmla="*/ 50506010 w 29"/>
                <a:gd name="T7" fmla="*/ 277619025 h 35"/>
                <a:gd name="T8" fmla="*/ 84175717 w 29"/>
                <a:gd name="T9" fmla="*/ 253121800 h 35"/>
                <a:gd name="T10" fmla="*/ 151518031 w 29"/>
                <a:gd name="T11" fmla="*/ 204130207 h 35"/>
                <a:gd name="T12" fmla="*/ 92592418 w 29"/>
                <a:gd name="T13" fmla="*/ 138808084 h 35"/>
                <a:gd name="T14" fmla="*/ 235693748 w 29"/>
                <a:gd name="T15" fmla="*/ 0 h 35"/>
                <a:gd name="T16" fmla="*/ 227274146 w 29"/>
                <a:gd name="T17" fmla="*/ 24494368 h 35"/>
                <a:gd name="T18" fmla="*/ 244110450 w 29"/>
                <a:gd name="T19" fmla="*/ 106147022 h 35"/>
                <a:gd name="T20" fmla="*/ 235693748 w 29"/>
                <a:gd name="T21" fmla="*/ 0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 h="35">
                  <a:moveTo>
                    <a:pt x="11" y="17"/>
                  </a:moveTo>
                  <a:cubicBezTo>
                    <a:pt x="6" y="20"/>
                    <a:pt x="1" y="22"/>
                    <a:pt x="0" y="22"/>
                  </a:cubicBezTo>
                  <a:cubicBezTo>
                    <a:pt x="5" y="35"/>
                    <a:pt x="5" y="35"/>
                    <a:pt x="5" y="35"/>
                  </a:cubicBezTo>
                  <a:cubicBezTo>
                    <a:pt x="5" y="34"/>
                    <a:pt x="6" y="34"/>
                    <a:pt x="6" y="34"/>
                  </a:cubicBezTo>
                  <a:cubicBezTo>
                    <a:pt x="8" y="33"/>
                    <a:pt x="9" y="32"/>
                    <a:pt x="10" y="31"/>
                  </a:cubicBezTo>
                  <a:cubicBezTo>
                    <a:pt x="12" y="29"/>
                    <a:pt x="15" y="27"/>
                    <a:pt x="18" y="25"/>
                  </a:cubicBezTo>
                  <a:cubicBezTo>
                    <a:pt x="15" y="23"/>
                    <a:pt x="11" y="20"/>
                    <a:pt x="11" y="17"/>
                  </a:cubicBezTo>
                  <a:moveTo>
                    <a:pt x="28" y="0"/>
                  </a:moveTo>
                  <a:cubicBezTo>
                    <a:pt x="28" y="1"/>
                    <a:pt x="27" y="2"/>
                    <a:pt x="27" y="3"/>
                  </a:cubicBezTo>
                  <a:cubicBezTo>
                    <a:pt x="28" y="6"/>
                    <a:pt x="29" y="9"/>
                    <a:pt x="29" y="13"/>
                  </a:cubicBezTo>
                  <a:cubicBezTo>
                    <a:pt x="29" y="13"/>
                    <a:pt x="29" y="7"/>
                    <a:pt x="28" y="0"/>
                  </a:cubicBezTo>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1" name="Freeform 148"/>
            <p:cNvSpPr>
              <a:spLocks/>
            </p:cNvSpPr>
            <p:nvPr/>
          </p:nvSpPr>
          <p:spPr bwMode="auto">
            <a:xfrm>
              <a:off x="1897062" y="2767012"/>
              <a:ext cx="55563" cy="95250"/>
            </a:xfrm>
            <a:custGeom>
              <a:avLst/>
              <a:gdLst>
                <a:gd name="T0" fmla="*/ 88207056 w 35"/>
                <a:gd name="T1" fmla="*/ 0 h 60"/>
                <a:gd name="T2" fmla="*/ 88207056 w 35"/>
                <a:gd name="T3" fmla="*/ 0 h 60"/>
                <a:gd name="T4" fmla="*/ 0 w 35"/>
                <a:gd name="T5" fmla="*/ 83165950 h 60"/>
                <a:gd name="T6" fmla="*/ 0 w 35"/>
                <a:gd name="T7" fmla="*/ 83165950 h 60"/>
                <a:gd name="T8" fmla="*/ 0 w 35"/>
                <a:gd name="T9" fmla="*/ 146169063 h 60"/>
                <a:gd name="T10" fmla="*/ 0 w 35"/>
                <a:gd name="T11" fmla="*/ 151209375 h 60"/>
                <a:gd name="T12" fmla="*/ 0 w 35"/>
                <a:gd name="T13" fmla="*/ 151209375 h 60"/>
                <a:gd name="T14" fmla="*/ 37803478 w 35"/>
                <a:gd name="T15" fmla="*/ 118448138 h 60"/>
                <a:gd name="T16" fmla="*/ 37803478 w 35"/>
                <a:gd name="T17" fmla="*/ 83165950 h 60"/>
                <a:gd name="T18" fmla="*/ 88207056 w 35"/>
                <a:gd name="T19" fmla="*/ 60483750 h 60"/>
                <a:gd name="T20" fmla="*/ 88207056 w 35"/>
                <a:gd name="T21" fmla="*/ 0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60">
                  <a:moveTo>
                    <a:pt x="35" y="0"/>
                  </a:moveTo>
                  <a:lnTo>
                    <a:pt x="35" y="0"/>
                  </a:lnTo>
                  <a:lnTo>
                    <a:pt x="0" y="33"/>
                  </a:lnTo>
                  <a:lnTo>
                    <a:pt x="0" y="58"/>
                  </a:lnTo>
                  <a:lnTo>
                    <a:pt x="0" y="60"/>
                  </a:lnTo>
                  <a:lnTo>
                    <a:pt x="15" y="47"/>
                  </a:lnTo>
                  <a:lnTo>
                    <a:pt x="15" y="33"/>
                  </a:lnTo>
                  <a:lnTo>
                    <a:pt x="35" y="24"/>
                  </a:lnTo>
                  <a:lnTo>
                    <a:pt x="35"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2" name="Freeform 149"/>
            <p:cNvSpPr>
              <a:spLocks/>
            </p:cNvSpPr>
            <p:nvPr/>
          </p:nvSpPr>
          <p:spPr bwMode="auto">
            <a:xfrm>
              <a:off x="1897062" y="2767012"/>
              <a:ext cx="55563" cy="95250"/>
            </a:xfrm>
            <a:custGeom>
              <a:avLst/>
              <a:gdLst>
                <a:gd name="T0" fmla="*/ 88207056 w 35"/>
                <a:gd name="T1" fmla="*/ 0 h 60"/>
                <a:gd name="T2" fmla="*/ 88207056 w 35"/>
                <a:gd name="T3" fmla="*/ 0 h 60"/>
                <a:gd name="T4" fmla="*/ 0 w 35"/>
                <a:gd name="T5" fmla="*/ 83165950 h 60"/>
                <a:gd name="T6" fmla="*/ 0 w 35"/>
                <a:gd name="T7" fmla="*/ 83165950 h 60"/>
                <a:gd name="T8" fmla="*/ 0 w 35"/>
                <a:gd name="T9" fmla="*/ 146169063 h 60"/>
                <a:gd name="T10" fmla="*/ 0 w 35"/>
                <a:gd name="T11" fmla="*/ 151209375 h 60"/>
                <a:gd name="T12" fmla="*/ 0 w 35"/>
                <a:gd name="T13" fmla="*/ 151209375 h 60"/>
                <a:gd name="T14" fmla="*/ 37803478 w 35"/>
                <a:gd name="T15" fmla="*/ 118448138 h 60"/>
                <a:gd name="T16" fmla="*/ 37803478 w 35"/>
                <a:gd name="T17" fmla="*/ 83165950 h 60"/>
                <a:gd name="T18" fmla="*/ 88207056 w 35"/>
                <a:gd name="T19" fmla="*/ 60483750 h 60"/>
                <a:gd name="T20" fmla="*/ 88207056 w 35"/>
                <a:gd name="T21" fmla="*/ 0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60">
                  <a:moveTo>
                    <a:pt x="35" y="0"/>
                  </a:moveTo>
                  <a:lnTo>
                    <a:pt x="35" y="0"/>
                  </a:lnTo>
                  <a:lnTo>
                    <a:pt x="0" y="33"/>
                  </a:lnTo>
                  <a:lnTo>
                    <a:pt x="0" y="58"/>
                  </a:lnTo>
                  <a:lnTo>
                    <a:pt x="0" y="60"/>
                  </a:lnTo>
                  <a:lnTo>
                    <a:pt x="15" y="47"/>
                  </a:lnTo>
                  <a:lnTo>
                    <a:pt x="15" y="33"/>
                  </a:lnTo>
                  <a:lnTo>
                    <a:pt x="35" y="24"/>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3" name="Freeform 150"/>
            <p:cNvSpPr>
              <a:spLocks/>
            </p:cNvSpPr>
            <p:nvPr/>
          </p:nvSpPr>
          <p:spPr bwMode="auto">
            <a:xfrm>
              <a:off x="1900237" y="2887662"/>
              <a:ext cx="22225" cy="55562"/>
            </a:xfrm>
            <a:custGeom>
              <a:avLst/>
              <a:gdLst>
                <a:gd name="T0" fmla="*/ 35282188 w 14"/>
                <a:gd name="T1" fmla="*/ 0 h 35"/>
                <a:gd name="T2" fmla="*/ 0 w 14"/>
                <a:gd name="T3" fmla="*/ 27720676 h 35"/>
                <a:gd name="T4" fmla="*/ 0 w 14"/>
                <a:gd name="T5" fmla="*/ 27720676 h 35"/>
                <a:gd name="T6" fmla="*/ 0 w 14"/>
                <a:gd name="T7" fmla="*/ 88203881 h 35"/>
                <a:gd name="T8" fmla="*/ 0 w 14"/>
                <a:gd name="T9" fmla="*/ 88203881 h 35"/>
                <a:gd name="T10" fmla="*/ 35282188 w 14"/>
                <a:gd name="T11" fmla="*/ 65523473 h 35"/>
                <a:gd name="T12" fmla="*/ 35282188 w 14"/>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35">
                  <a:moveTo>
                    <a:pt x="14" y="0"/>
                  </a:moveTo>
                  <a:lnTo>
                    <a:pt x="0" y="11"/>
                  </a:lnTo>
                  <a:lnTo>
                    <a:pt x="0" y="35"/>
                  </a:lnTo>
                  <a:lnTo>
                    <a:pt x="14" y="26"/>
                  </a:lnTo>
                  <a:lnTo>
                    <a:pt x="14"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4" name="Freeform 151"/>
            <p:cNvSpPr>
              <a:spLocks/>
            </p:cNvSpPr>
            <p:nvPr/>
          </p:nvSpPr>
          <p:spPr bwMode="auto">
            <a:xfrm>
              <a:off x="1900237" y="2887662"/>
              <a:ext cx="22225" cy="55562"/>
            </a:xfrm>
            <a:custGeom>
              <a:avLst/>
              <a:gdLst>
                <a:gd name="T0" fmla="*/ 35282188 w 14"/>
                <a:gd name="T1" fmla="*/ 0 h 35"/>
                <a:gd name="T2" fmla="*/ 0 w 14"/>
                <a:gd name="T3" fmla="*/ 27720676 h 35"/>
                <a:gd name="T4" fmla="*/ 0 w 14"/>
                <a:gd name="T5" fmla="*/ 27720676 h 35"/>
                <a:gd name="T6" fmla="*/ 0 w 14"/>
                <a:gd name="T7" fmla="*/ 88203881 h 35"/>
                <a:gd name="T8" fmla="*/ 0 w 14"/>
                <a:gd name="T9" fmla="*/ 88203881 h 35"/>
                <a:gd name="T10" fmla="*/ 35282188 w 14"/>
                <a:gd name="T11" fmla="*/ 65523473 h 35"/>
                <a:gd name="T12" fmla="*/ 35282188 w 14"/>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35">
                  <a:moveTo>
                    <a:pt x="14" y="0"/>
                  </a:moveTo>
                  <a:lnTo>
                    <a:pt x="0" y="11"/>
                  </a:lnTo>
                  <a:lnTo>
                    <a:pt x="0" y="35"/>
                  </a:lnTo>
                  <a:lnTo>
                    <a:pt x="14" y="26"/>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5" name="Freeform 152"/>
            <p:cNvSpPr>
              <a:spLocks noEditPoints="1"/>
            </p:cNvSpPr>
            <p:nvPr/>
          </p:nvSpPr>
          <p:spPr bwMode="auto">
            <a:xfrm>
              <a:off x="1897062" y="3173412"/>
              <a:ext cx="71438" cy="284162"/>
            </a:xfrm>
            <a:custGeom>
              <a:avLst/>
              <a:gdLst>
                <a:gd name="T0" fmla="*/ 204135514 w 25"/>
                <a:gd name="T1" fmla="*/ 148298120 h 99"/>
                <a:gd name="T2" fmla="*/ 195968722 w 25"/>
                <a:gd name="T3" fmla="*/ 181252301 h 99"/>
                <a:gd name="T4" fmla="*/ 195968722 w 25"/>
                <a:gd name="T5" fmla="*/ 181252301 h 99"/>
                <a:gd name="T6" fmla="*/ 195968722 w 25"/>
                <a:gd name="T7" fmla="*/ 222447180 h 99"/>
                <a:gd name="T8" fmla="*/ 204135514 w 25"/>
                <a:gd name="T9" fmla="*/ 148298120 h 99"/>
                <a:gd name="T10" fmla="*/ 195968722 w 25"/>
                <a:gd name="T11" fmla="*/ 140057422 h 99"/>
                <a:gd name="T12" fmla="*/ 195968722 w 25"/>
                <a:gd name="T13" fmla="*/ 140057422 h 99"/>
                <a:gd name="T14" fmla="*/ 204135514 w 25"/>
                <a:gd name="T15" fmla="*/ 148298120 h 99"/>
                <a:gd name="T16" fmla="*/ 204135514 w 25"/>
                <a:gd name="T17" fmla="*/ 148298120 h 99"/>
                <a:gd name="T18" fmla="*/ 195968722 w 25"/>
                <a:gd name="T19" fmla="*/ 140057422 h 99"/>
                <a:gd name="T20" fmla="*/ 0 w 25"/>
                <a:gd name="T21" fmla="*/ 0 h 99"/>
                <a:gd name="T22" fmla="*/ 0 w 25"/>
                <a:gd name="T23" fmla="*/ 815636790 h 99"/>
                <a:gd name="T24" fmla="*/ 0 w 25"/>
                <a:gd name="T25" fmla="*/ 692055024 h 99"/>
                <a:gd name="T26" fmla="*/ 0 w 25"/>
                <a:gd name="T27" fmla="*/ 692055024 h 99"/>
                <a:gd name="T28" fmla="*/ 8166792 w 25"/>
                <a:gd name="T29" fmla="*/ 560235429 h 99"/>
                <a:gd name="T30" fmla="*/ 0 w 25"/>
                <a:gd name="T31" fmla="*/ 560235429 h 99"/>
                <a:gd name="T32" fmla="*/ 8166792 w 25"/>
                <a:gd name="T33" fmla="*/ 428415835 h 99"/>
                <a:gd name="T34" fmla="*/ 8166792 w 25"/>
                <a:gd name="T35" fmla="*/ 428415835 h 99"/>
                <a:gd name="T36" fmla="*/ 8166792 w 25"/>
                <a:gd name="T37" fmla="*/ 271879887 h 99"/>
                <a:gd name="T38" fmla="*/ 8166792 w 25"/>
                <a:gd name="T39" fmla="*/ 271879887 h 99"/>
                <a:gd name="T40" fmla="*/ 8166792 w 25"/>
                <a:gd name="T41" fmla="*/ 148298120 h 99"/>
                <a:gd name="T42" fmla="*/ 8166792 w 25"/>
                <a:gd name="T43" fmla="*/ 148298120 h 99"/>
                <a:gd name="T44" fmla="*/ 8166792 w 25"/>
                <a:gd name="T45" fmla="*/ 8237828 h 99"/>
                <a:gd name="T46" fmla="*/ 0 w 25"/>
                <a:gd name="T47" fmla="*/ 0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5" h="99">
                  <a:moveTo>
                    <a:pt x="25" y="18"/>
                  </a:moveTo>
                  <a:cubicBezTo>
                    <a:pt x="24" y="22"/>
                    <a:pt x="24" y="22"/>
                    <a:pt x="24" y="22"/>
                  </a:cubicBezTo>
                  <a:cubicBezTo>
                    <a:pt x="24" y="22"/>
                    <a:pt x="24" y="22"/>
                    <a:pt x="24" y="22"/>
                  </a:cubicBezTo>
                  <a:cubicBezTo>
                    <a:pt x="24" y="24"/>
                    <a:pt x="24" y="25"/>
                    <a:pt x="24" y="27"/>
                  </a:cubicBezTo>
                  <a:cubicBezTo>
                    <a:pt x="25" y="18"/>
                    <a:pt x="25" y="18"/>
                    <a:pt x="25" y="18"/>
                  </a:cubicBezTo>
                  <a:moveTo>
                    <a:pt x="24" y="17"/>
                  </a:moveTo>
                  <a:cubicBezTo>
                    <a:pt x="24" y="17"/>
                    <a:pt x="24" y="17"/>
                    <a:pt x="24" y="17"/>
                  </a:cubicBezTo>
                  <a:cubicBezTo>
                    <a:pt x="25" y="18"/>
                    <a:pt x="25" y="18"/>
                    <a:pt x="25" y="18"/>
                  </a:cubicBezTo>
                  <a:cubicBezTo>
                    <a:pt x="25" y="18"/>
                    <a:pt x="25" y="18"/>
                    <a:pt x="25" y="18"/>
                  </a:cubicBezTo>
                  <a:cubicBezTo>
                    <a:pt x="24" y="18"/>
                    <a:pt x="24" y="18"/>
                    <a:pt x="24" y="17"/>
                  </a:cubicBezTo>
                  <a:moveTo>
                    <a:pt x="0" y="0"/>
                  </a:moveTo>
                  <a:cubicBezTo>
                    <a:pt x="0" y="99"/>
                    <a:pt x="0" y="99"/>
                    <a:pt x="0" y="99"/>
                  </a:cubicBezTo>
                  <a:cubicBezTo>
                    <a:pt x="0" y="84"/>
                    <a:pt x="0" y="84"/>
                    <a:pt x="0" y="84"/>
                  </a:cubicBezTo>
                  <a:cubicBezTo>
                    <a:pt x="0" y="84"/>
                    <a:pt x="0" y="84"/>
                    <a:pt x="0" y="84"/>
                  </a:cubicBezTo>
                  <a:cubicBezTo>
                    <a:pt x="0" y="79"/>
                    <a:pt x="0" y="73"/>
                    <a:pt x="1" y="68"/>
                  </a:cubicBezTo>
                  <a:cubicBezTo>
                    <a:pt x="0" y="68"/>
                    <a:pt x="0" y="68"/>
                    <a:pt x="0" y="68"/>
                  </a:cubicBezTo>
                  <a:cubicBezTo>
                    <a:pt x="1" y="52"/>
                    <a:pt x="1" y="52"/>
                    <a:pt x="1" y="52"/>
                  </a:cubicBezTo>
                  <a:cubicBezTo>
                    <a:pt x="1" y="52"/>
                    <a:pt x="1" y="52"/>
                    <a:pt x="1" y="52"/>
                  </a:cubicBezTo>
                  <a:cubicBezTo>
                    <a:pt x="1" y="45"/>
                    <a:pt x="1" y="39"/>
                    <a:pt x="1" y="33"/>
                  </a:cubicBezTo>
                  <a:cubicBezTo>
                    <a:pt x="1" y="33"/>
                    <a:pt x="1" y="33"/>
                    <a:pt x="1" y="33"/>
                  </a:cubicBezTo>
                  <a:cubicBezTo>
                    <a:pt x="1" y="18"/>
                    <a:pt x="1" y="18"/>
                    <a:pt x="1" y="18"/>
                  </a:cubicBezTo>
                  <a:cubicBezTo>
                    <a:pt x="1" y="18"/>
                    <a:pt x="1" y="18"/>
                    <a:pt x="1" y="18"/>
                  </a:cubicBezTo>
                  <a:cubicBezTo>
                    <a:pt x="1" y="12"/>
                    <a:pt x="1" y="6"/>
                    <a:pt x="1" y="1"/>
                  </a:cubicBezTo>
                  <a:cubicBezTo>
                    <a:pt x="1" y="0"/>
                    <a:pt x="1" y="0"/>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6" name="Freeform 153"/>
            <p:cNvSpPr>
              <a:spLocks noEditPoints="1"/>
            </p:cNvSpPr>
            <p:nvPr/>
          </p:nvSpPr>
          <p:spPr bwMode="auto">
            <a:xfrm>
              <a:off x="1897062" y="3175000"/>
              <a:ext cx="69850" cy="239712"/>
            </a:xfrm>
            <a:custGeom>
              <a:avLst/>
              <a:gdLst>
                <a:gd name="T0" fmla="*/ 50824606 w 24"/>
                <a:gd name="T1" fmla="*/ 533829960 h 83"/>
                <a:gd name="T2" fmla="*/ 8469313 w 24"/>
                <a:gd name="T3" fmla="*/ 558852427 h 83"/>
                <a:gd name="T4" fmla="*/ 0 w 24"/>
                <a:gd name="T5" fmla="*/ 692311361 h 83"/>
                <a:gd name="T6" fmla="*/ 50824606 w 24"/>
                <a:gd name="T7" fmla="*/ 667288894 h 83"/>
                <a:gd name="T8" fmla="*/ 50824606 w 24"/>
                <a:gd name="T9" fmla="*/ 533829960 h 83"/>
                <a:gd name="T10" fmla="*/ 203292604 w 24"/>
                <a:gd name="T11" fmla="*/ 450418848 h 83"/>
                <a:gd name="T12" fmla="*/ 143998685 w 24"/>
                <a:gd name="T13" fmla="*/ 483785026 h 83"/>
                <a:gd name="T14" fmla="*/ 186351069 w 24"/>
                <a:gd name="T15" fmla="*/ 483785026 h 83"/>
                <a:gd name="T16" fmla="*/ 203292604 w 24"/>
                <a:gd name="T17" fmla="*/ 483785026 h 83"/>
                <a:gd name="T18" fmla="*/ 203292604 w 24"/>
                <a:gd name="T19" fmla="*/ 450418848 h 83"/>
                <a:gd name="T20" fmla="*/ 203292604 w 24"/>
                <a:gd name="T21" fmla="*/ 175163046 h 83"/>
                <a:gd name="T22" fmla="*/ 8469313 w 24"/>
                <a:gd name="T23" fmla="*/ 266914980 h 83"/>
                <a:gd name="T24" fmla="*/ 8469313 w 24"/>
                <a:gd name="T25" fmla="*/ 425396381 h 83"/>
                <a:gd name="T26" fmla="*/ 203292604 w 24"/>
                <a:gd name="T27" fmla="*/ 300278269 h 83"/>
                <a:gd name="T28" fmla="*/ 203292604 w 24"/>
                <a:gd name="T29" fmla="*/ 216870046 h 83"/>
                <a:gd name="T30" fmla="*/ 203292604 w 24"/>
                <a:gd name="T31" fmla="*/ 175163046 h 83"/>
                <a:gd name="T32" fmla="*/ 8469313 w 24"/>
                <a:gd name="T33" fmla="*/ 0 h 83"/>
                <a:gd name="T34" fmla="*/ 8469313 w 24"/>
                <a:gd name="T35" fmla="*/ 141799756 h 83"/>
                <a:gd name="T36" fmla="*/ 101646302 w 24"/>
                <a:gd name="T37" fmla="*/ 75070289 h 83"/>
                <a:gd name="T38" fmla="*/ 203292604 w 24"/>
                <a:gd name="T39" fmla="*/ 133458934 h 83"/>
                <a:gd name="T40" fmla="*/ 203292604 w 24"/>
                <a:gd name="T41" fmla="*/ 133458934 h 83"/>
                <a:gd name="T42" fmla="*/ 8469313 w 24"/>
                <a:gd name="T43" fmla="*/ 0 h 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83">
                  <a:moveTo>
                    <a:pt x="6" y="64"/>
                  </a:moveTo>
                  <a:cubicBezTo>
                    <a:pt x="1" y="67"/>
                    <a:pt x="1" y="67"/>
                    <a:pt x="1" y="67"/>
                  </a:cubicBezTo>
                  <a:cubicBezTo>
                    <a:pt x="0" y="72"/>
                    <a:pt x="0" y="78"/>
                    <a:pt x="0" y="83"/>
                  </a:cubicBezTo>
                  <a:cubicBezTo>
                    <a:pt x="6" y="80"/>
                    <a:pt x="6" y="80"/>
                    <a:pt x="6" y="80"/>
                  </a:cubicBezTo>
                  <a:cubicBezTo>
                    <a:pt x="6" y="64"/>
                    <a:pt x="6" y="64"/>
                    <a:pt x="6" y="64"/>
                  </a:cubicBezTo>
                  <a:moveTo>
                    <a:pt x="24" y="54"/>
                  </a:moveTo>
                  <a:cubicBezTo>
                    <a:pt x="17" y="58"/>
                    <a:pt x="17" y="58"/>
                    <a:pt x="17" y="58"/>
                  </a:cubicBezTo>
                  <a:cubicBezTo>
                    <a:pt x="19" y="58"/>
                    <a:pt x="21" y="58"/>
                    <a:pt x="22" y="58"/>
                  </a:cubicBezTo>
                  <a:cubicBezTo>
                    <a:pt x="23" y="58"/>
                    <a:pt x="24" y="58"/>
                    <a:pt x="24" y="58"/>
                  </a:cubicBezTo>
                  <a:cubicBezTo>
                    <a:pt x="24" y="54"/>
                    <a:pt x="24" y="54"/>
                    <a:pt x="24" y="54"/>
                  </a:cubicBezTo>
                  <a:moveTo>
                    <a:pt x="24" y="21"/>
                  </a:moveTo>
                  <a:cubicBezTo>
                    <a:pt x="1" y="32"/>
                    <a:pt x="1" y="32"/>
                    <a:pt x="1" y="32"/>
                  </a:cubicBezTo>
                  <a:cubicBezTo>
                    <a:pt x="1" y="38"/>
                    <a:pt x="1" y="44"/>
                    <a:pt x="1" y="51"/>
                  </a:cubicBezTo>
                  <a:cubicBezTo>
                    <a:pt x="24" y="36"/>
                    <a:pt x="24" y="36"/>
                    <a:pt x="24" y="36"/>
                  </a:cubicBezTo>
                  <a:cubicBezTo>
                    <a:pt x="24" y="26"/>
                    <a:pt x="24" y="26"/>
                    <a:pt x="24" y="26"/>
                  </a:cubicBezTo>
                  <a:cubicBezTo>
                    <a:pt x="24" y="24"/>
                    <a:pt x="24" y="23"/>
                    <a:pt x="24" y="21"/>
                  </a:cubicBezTo>
                  <a:moveTo>
                    <a:pt x="1" y="0"/>
                  </a:moveTo>
                  <a:cubicBezTo>
                    <a:pt x="1" y="5"/>
                    <a:pt x="1" y="11"/>
                    <a:pt x="1" y="17"/>
                  </a:cubicBezTo>
                  <a:cubicBezTo>
                    <a:pt x="12" y="9"/>
                    <a:pt x="12" y="9"/>
                    <a:pt x="12" y="9"/>
                  </a:cubicBezTo>
                  <a:cubicBezTo>
                    <a:pt x="24" y="16"/>
                    <a:pt x="24" y="16"/>
                    <a:pt x="24" y="16"/>
                  </a:cubicBezTo>
                  <a:cubicBezTo>
                    <a:pt x="24" y="16"/>
                    <a:pt x="24" y="16"/>
                    <a:pt x="24" y="16"/>
                  </a:cubicBezTo>
                  <a:cubicBezTo>
                    <a:pt x="16" y="12"/>
                    <a:pt x="9" y="6"/>
                    <a:pt x="1"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7" name="Freeform 154"/>
            <p:cNvSpPr>
              <a:spLocks noEditPoints="1"/>
            </p:cNvSpPr>
            <p:nvPr/>
          </p:nvSpPr>
          <p:spPr bwMode="auto">
            <a:xfrm>
              <a:off x="1897062" y="3170237"/>
              <a:ext cx="71438" cy="53975"/>
            </a:xfrm>
            <a:custGeom>
              <a:avLst/>
              <a:gdLst>
                <a:gd name="T0" fmla="*/ 195968722 w 25"/>
                <a:gd name="T1" fmla="*/ 145260929 h 19"/>
                <a:gd name="T2" fmla="*/ 195968722 w 25"/>
                <a:gd name="T3" fmla="*/ 145260929 h 19"/>
                <a:gd name="T4" fmla="*/ 204135514 w 25"/>
                <a:gd name="T5" fmla="*/ 153331612 h 19"/>
                <a:gd name="T6" fmla="*/ 195968722 w 25"/>
                <a:gd name="T7" fmla="*/ 145260929 h 19"/>
                <a:gd name="T8" fmla="*/ 0 w 25"/>
                <a:gd name="T9" fmla="*/ 0 h 19"/>
                <a:gd name="T10" fmla="*/ 0 w 25"/>
                <a:gd name="T11" fmla="*/ 8070683 h 19"/>
                <a:gd name="T12" fmla="*/ 8166792 w 25"/>
                <a:gd name="T13" fmla="*/ 16141366 h 19"/>
                <a:gd name="T14" fmla="*/ 8166792 w 25"/>
                <a:gd name="T15" fmla="*/ 8070683 h 19"/>
                <a:gd name="T16" fmla="*/ 0 w 25"/>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9">
                  <a:moveTo>
                    <a:pt x="24" y="18"/>
                  </a:moveTo>
                  <a:cubicBezTo>
                    <a:pt x="24" y="18"/>
                    <a:pt x="24" y="18"/>
                    <a:pt x="24" y="18"/>
                  </a:cubicBezTo>
                  <a:cubicBezTo>
                    <a:pt x="24" y="19"/>
                    <a:pt x="24" y="19"/>
                    <a:pt x="25" y="19"/>
                  </a:cubicBezTo>
                  <a:cubicBezTo>
                    <a:pt x="24" y="18"/>
                    <a:pt x="24" y="18"/>
                    <a:pt x="24" y="18"/>
                  </a:cubicBezTo>
                  <a:moveTo>
                    <a:pt x="0" y="0"/>
                  </a:moveTo>
                  <a:cubicBezTo>
                    <a:pt x="0" y="1"/>
                    <a:pt x="0" y="1"/>
                    <a:pt x="0" y="1"/>
                  </a:cubicBezTo>
                  <a:cubicBezTo>
                    <a:pt x="1" y="1"/>
                    <a:pt x="1" y="1"/>
                    <a:pt x="1" y="2"/>
                  </a:cubicBezTo>
                  <a:cubicBezTo>
                    <a:pt x="1" y="1"/>
                    <a:pt x="1" y="1"/>
                    <a:pt x="1" y="1"/>
                  </a:cubicBezTo>
                  <a:cubicBezTo>
                    <a:pt x="1" y="0"/>
                    <a:pt x="1" y="0"/>
                    <a:pt x="0" y="0"/>
                  </a:cubicBezTo>
                </a:path>
              </a:pathLst>
            </a:custGeom>
            <a:solidFill>
              <a:srgbClr val="4C5E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8" name="Freeform 155"/>
            <p:cNvSpPr>
              <a:spLocks/>
            </p:cNvSpPr>
            <p:nvPr/>
          </p:nvSpPr>
          <p:spPr bwMode="auto">
            <a:xfrm>
              <a:off x="1900237" y="3173412"/>
              <a:ext cx="66675" cy="47625"/>
            </a:xfrm>
            <a:custGeom>
              <a:avLst/>
              <a:gdLst>
                <a:gd name="T0" fmla="*/ 0 w 23"/>
                <a:gd name="T1" fmla="*/ 0 h 17"/>
                <a:gd name="T2" fmla="*/ 0 w 23"/>
                <a:gd name="T3" fmla="*/ 7846919 h 17"/>
                <a:gd name="T4" fmla="*/ 193285027 w 23"/>
                <a:gd name="T5" fmla="*/ 133420037 h 17"/>
                <a:gd name="T6" fmla="*/ 193285027 w 23"/>
                <a:gd name="T7" fmla="*/ 133420037 h 17"/>
                <a:gd name="T8" fmla="*/ 193285027 w 23"/>
                <a:gd name="T9" fmla="*/ 133420037 h 17"/>
                <a:gd name="T10" fmla="*/ 0 w 23"/>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17">
                  <a:moveTo>
                    <a:pt x="0" y="0"/>
                  </a:moveTo>
                  <a:cubicBezTo>
                    <a:pt x="0" y="0"/>
                    <a:pt x="0" y="0"/>
                    <a:pt x="0" y="1"/>
                  </a:cubicBezTo>
                  <a:cubicBezTo>
                    <a:pt x="8" y="7"/>
                    <a:pt x="15" y="13"/>
                    <a:pt x="23" y="17"/>
                  </a:cubicBezTo>
                  <a:cubicBezTo>
                    <a:pt x="23" y="17"/>
                    <a:pt x="23" y="17"/>
                    <a:pt x="23" y="17"/>
                  </a:cubicBezTo>
                  <a:cubicBezTo>
                    <a:pt x="23" y="17"/>
                    <a:pt x="23" y="17"/>
                    <a:pt x="23" y="17"/>
                  </a:cubicBezTo>
                  <a:cubicBezTo>
                    <a:pt x="15" y="12"/>
                    <a:pt x="7" y="6"/>
                    <a:pt x="0" y="0"/>
                  </a:cubicBezTo>
                </a:path>
              </a:pathLst>
            </a:custGeom>
            <a:solidFill>
              <a:srgbClr val="5660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09" name="Freeform 156"/>
            <p:cNvSpPr>
              <a:spLocks/>
            </p:cNvSpPr>
            <p:nvPr/>
          </p:nvSpPr>
          <p:spPr bwMode="auto">
            <a:xfrm>
              <a:off x="1897062" y="3170237"/>
              <a:ext cx="69850" cy="50800"/>
            </a:xfrm>
            <a:custGeom>
              <a:avLst/>
              <a:gdLst>
                <a:gd name="T0" fmla="*/ 0 w 24"/>
                <a:gd name="T1" fmla="*/ 0 h 18"/>
                <a:gd name="T2" fmla="*/ 0 w 24"/>
                <a:gd name="T3" fmla="*/ 0 h 18"/>
                <a:gd name="T4" fmla="*/ 8469313 w 24"/>
                <a:gd name="T5" fmla="*/ 7964311 h 18"/>
                <a:gd name="T6" fmla="*/ 203292604 w 24"/>
                <a:gd name="T7" fmla="*/ 143368889 h 18"/>
                <a:gd name="T8" fmla="*/ 0 w 24"/>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8">
                  <a:moveTo>
                    <a:pt x="0" y="0"/>
                  </a:moveTo>
                  <a:cubicBezTo>
                    <a:pt x="0" y="0"/>
                    <a:pt x="0" y="0"/>
                    <a:pt x="0" y="0"/>
                  </a:cubicBezTo>
                  <a:cubicBezTo>
                    <a:pt x="1" y="0"/>
                    <a:pt x="1" y="0"/>
                    <a:pt x="1" y="1"/>
                  </a:cubicBezTo>
                  <a:cubicBezTo>
                    <a:pt x="8" y="7"/>
                    <a:pt x="16" y="13"/>
                    <a:pt x="24" y="18"/>
                  </a:cubicBezTo>
                  <a:cubicBezTo>
                    <a:pt x="0" y="0"/>
                    <a:pt x="0" y="0"/>
                    <a:pt x="0" y="0"/>
                  </a:cubicBezTo>
                </a:path>
              </a:pathLst>
            </a:custGeom>
            <a:solidFill>
              <a:srgbClr val="2A39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0" name="Freeform 157"/>
            <p:cNvSpPr>
              <a:spLocks/>
            </p:cNvSpPr>
            <p:nvPr/>
          </p:nvSpPr>
          <p:spPr bwMode="auto">
            <a:xfrm>
              <a:off x="1900237" y="3201987"/>
              <a:ext cx="68263" cy="65087"/>
            </a:xfrm>
            <a:custGeom>
              <a:avLst/>
              <a:gdLst>
                <a:gd name="T0" fmla="*/ 50403494 w 43"/>
                <a:gd name="T1" fmla="*/ 0 h 41"/>
                <a:gd name="T2" fmla="*/ 0 w 43"/>
                <a:gd name="T3" fmla="*/ 35281916 h 41"/>
                <a:gd name="T4" fmla="*/ 0 w 43"/>
                <a:gd name="T5" fmla="*/ 35281916 h 41"/>
                <a:gd name="T6" fmla="*/ 0 w 43"/>
                <a:gd name="T7" fmla="*/ 103324819 h 41"/>
                <a:gd name="T8" fmla="*/ 0 w 43"/>
                <a:gd name="T9" fmla="*/ 103324819 h 41"/>
                <a:gd name="T10" fmla="*/ 105847338 w 43"/>
                <a:gd name="T11" fmla="*/ 52922081 h 41"/>
                <a:gd name="T12" fmla="*/ 105847338 w 43"/>
                <a:gd name="T13" fmla="*/ 52922081 h 41"/>
                <a:gd name="T14" fmla="*/ 108368306 w 43"/>
                <a:gd name="T15" fmla="*/ 35281916 h 41"/>
                <a:gd name="T16" fmla="*/ 105847338 w 43"/>
                <a:gd name="T17" fmla="*/ 30241643 h 41"/>
                <a:gd name="T18" fmla="*/ 50403494 w 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1">
                  <a:moveTo>
                    <a:pt x="20" y="0"/>
                  </a:moveTo>
                  <a:lnTo>
                    <a:pt x="0" y="14"/>
                  </a:lnTo>
                  <a:lnTo>
                    <a:pt x="0" y="41"/>
                  </a:lnTo>
                  <a:lnTo>
                    <a:pt x="42" y="21"/>
                  </a:lnTo>
                  <a:lnTo>
                    <a:pt x="43" y="14"/>
                  </a:lnTo>
                  <a:lnTo>
                    <a:pt x="42" y="12"/>
                  </a:lnTo>
                  <a:lnTo>
                    <a:pt x="20"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1" name="Freeform 158"/>
            <p:cNvSpPr>
              <a:spLocks/>
            </p:cNvSpPr>
            <p:nvPr/>
          </p:nvSpPr>
          <p:spPr bwMode="auto">
            <a:xfrm>
              <a:off x="1900237" y="3201987"/>
              <a:ext cx="68263" cy="65087"/>
            </a:xfrm>
            <a:custGeom>
              <a:avLst/>
              <a:gdLst>
                <a:gd name="T0" fmla="*/ 50403494 w 43"/>
                <a:gd name="T1" fmla="*/ 0 h 41"/>
                <a:gd name="T2" fmla="*/ 0 w 43"/>
                <a:gd name="T3" fmla="*/ 35281916 h 41"/>
                <a:gd name="T4" fmla="*/ 0 w 43"/>
                <a:gd name="T5" fmla="*/ 35281916 h 41"/>
                <a:gd name="T6" fmla="*/ 0 w 43"/>
                <a:gd name="T7" fmla="*/ 103324819 h 41"/>
                <a:gd name="T8" fmla="*/ 0 w 43"/>
                <a:gd name="T9" fmla="*/ 103324819 h 41"/>
                <a:gd name="T10" fmla="*/ 105847338 w 43"/>
                <a:gd name="T11" fmla="*/ 52922081 h 41"/>
                <a:gd name="T12" fmla="*/ 105847338 w 43"/>
                <a:gd name="T13" fmla="*/ 52922081 h 41"/>
                <a:gd name="T14" fmla="*/ 108368306 w 43"/>
                <a:gd name="T15" fmla="*/ 35281916 h 41"/>
                <a:gd name="T16" fmla="*/ 105847338 w 43"/>
                <a:gd name="T17" fmla="*/ 30241643 h 41"/>
                <a:gd name="T18" fmla="*/ 50403494 w 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1">
                  <a:moveTo>
                    <a:pt x="20" y="0"/>
                  </a:moveTo>
                  <a:lnTo>
                    <a:pt x="0" y="14"/>
                  </a:lnTo>
                  <a:lnTo>
                    <a:pt x="0" y="41"/>
                  </a:lnTo>
                  <a:lnTo>
                    <a:pt x="42" y="21"/>
                  </a:lnTo>
                  <a:lnTo>
                    <a:pt x="43" y="14"/>
                  </a:lnTo>
                  <a:lnTo>
                    <a:pt x="42" y="1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2" name="Freeform 159"/>
            <p:cNvSpPr>
              <a:spLocks/>
            </p:cNvSpPr>
            <p:nvPr/>
          </p:nvSpPr>
          <p:spPr bwMode="auto">
            <a:xfrm>
              <a:off x="1897062" y="3279775"/>
              <a:ext cx="69850" cy="88900"/>
            </a:xfrm>
            <a:custGeom>
              <a:avLst/>
              <a:gdLst>
                <a:gd name="T0" fmla="*/ 203292604 w 24"/>
                <a:gd name="T1" fmla="*/ 0 h 31"/>
                <a:gd name="T2" fmla="*/ 8469313 w 24"/>
                <a:gd name="T3" fmla="*/ 123358787 h 31"/>
                <a:gd name="T4" fmla="*/ 8469313 w 24"/>
                <a:gd name="T5" fmla="*/ 123358787 h 31"/>
                <a:gd name="T6" fmla="*/ 0 w 24"/>
                <a:gd name="T7" fmla="*/ 254942258 h 31"/>
                <a:gd name="T8" fmla="*/ 8469313 w 24"/>
                <a:gd name="T9" fmla="*/ 254942258 h 31"/>
                <a:gd name="T10" fmla="*/ 50824606 w 24"/>
                <a:gd name="T11" fmla="*/ 230271074 h 31"/>
                <a:gd name="T12" fmla="*/ 59293919 w 24"/>
                <a:gd name="T13" fmla="*/ 156254655 h 31"/>
                <a:gd name="T14" fmla="*/ 143998685 w 24"/>
                <a:gd name="T15" fmla="*/ 180925839 h 31"/>
                <a:gd name="T16" fmla="*/ 203292604 w 24"/>
                <a:gd name="T17" fmla="*/ 148029971 h 31"/>
                <a:gd name="T18" fmla="*/ 203292604 w 2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1">
                  <a:moveTo>
                    <a:pt x="24" y="0"/>
                  </a:moveTo>
                  <a:cubicBezTo>
                    <a:pt x="1" y="15"/>
                    <a:pt x="1" y="15"/>
                    <a:pt x="1" y="15"/>
                  </a:cubicBezTo>
                  <a:cubicBezTo>
                    <a:pt x="1" y="15"/>
                    <a:pt x="1" y="15"/>
                    <a:pt x="1" y="15"/>
                  </a:cubicBezTo>
                  <a:cubicBezTo>
                    <a:pt x="0" y="31"/>
                    <a:pt x="0" y="31"/>
                    <a:pt x="0" y="31"/>
                  </a:cubicBezTo>
                  <a:cubicBezTo>
                    <a:pt x="1" y="31"/>
                    <a:pt x="1" y="31"/>
                    <a:pt x="1" y="31"/>
                  </a:cubicBezTo>
                  <a:cubicBezTo>
                    <a:pt x="6" y="28"/>
                    <a:pt x="6" y="28"/>
                    <a:pt x="6" y="28"/>
                  </a:cubicBezTo>
                  <a:cubicBezTo>
                    <a:pt x="7" y="19"/>
                    <a:pt x="7" y="19"/>
                    <a:pt x="7" y="19"/>
                  </a:cubicBezTo>
                  <a:cubicBezTo>
                    <a:pt x="10" y="20"/>
                    <a:pt x="14" y="21"/>
                    <a:pt x="17" y="22"/>
                  </a:cubicBezTo>
                  <a:cubicBezTo>
                    <a:pt x="24" y="18"/>
                    <a:pt x="24" y="18"/>
                    <a:pt x="24" y="18"/>
                  </a:cubicBezTo>
                  <a:cubicBezTo>
                    <a:pt x="24" y="0"/>
                    <a:pt x="24" y="0"/>
                    <a:pt x="24" y="0"/>
                  </a:cubicBezTo>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3" name="Freeform 160"/>
            <p:cNvSpPr>
              <a:spLocks/>
            </p:cNvSpPr>
            <p:nvPr/>
          </p:nvSpPr>
          <p:spPr bwMode="auto">
            <a:xfrm>
              <a:off x="1893887" y="3457575"/>
              <a:ext cx="3175" cy="74612"/>
            </a:xfrm>
            <a:custGeom>
              <a:avLst/>
              <a:gdLst>
                <a:gd name="T0" fmla="*/ 10080625 w 1"/>
                <a:gd name="T1" fmla="*/ 0 h 26"/>
                <a:gd name="T2" fmla="*/ 10080625 w 1"/>
                <a:gd name="T3" fmla="*/ 0 h 26"/>
                <a:gd name="T4" fmla="*/ 0 w 1"/>
                <a:gd name="T5" fmla="*/ 214113482 h 26"/>
                <a:gd name="T6" fmla="*/ 10080625 w 1"/>
                <a:gd name="T7" fmla="*/ 181172284 h 26"/>
                <a:gd name="T8" fmla="*/ 10080625 w 1"/>
                <a:gd name="T9" fmla="*/ 181172284 h 26"/>
                <a:gd name="T10" fmla="*/ 10080625 w 1"/>
                <a:gd name="T11" fmla="*/ 0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26">
                  <a:moveTo>
                    <a:pt x="1" y="0"/>
                  </a:moveTo>
                  <a:cubicBezTo>
                    <a:pt x="1" y="0"/>
                    <a:pt x="1" y="0"/>
                    <a:pt x="1" y="0"/>
                  </a:cubicBezTo>
                  <a:cubicBezTo>
                    <a:pt x="0" y="26"/>
                    <a:pt x="0" y="26"/>
                    <a:pt x="0" y="26"/>
                  </a:cubicBezTo>
                  <a:cubicBezTo>
                    <a:pt x="1" y="22"/>
                    <a:pt x="1" y="22"/>
                    <a:pt x="1" y="22"/>
                  </a:cubicBezTo>
                  <a:cubicBezTo>
                    <a:pt x="1" y="22"/>
                    <a:pt x="1" y="22"/>
                    <a:pt x="1" y="22"/>
                  </a:cubicBezTo>
                  <a:cubicBezTo>
                    <a:pt x="1" y="15"/>
                    <a:pt x="1" y="8"/>
                    <a:pt x="1"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4" name="Freeform 161"/>
            <p:cNvSpPr>
              <a:spLocks/>
            </p:cNvSpPr>
            <p:nvPr/>
          </p:nvSpPr>
          <p:spPr bwMode="auto">
            <a:xfrm>
              <a:off x="1897062" y="3451225"/>
              <a:ext cx="17463" cy="69850"/>
            </a:xfrm>
            <a:custGeom>
              <a:avLst/>
              <a:gdLst>
                <a:gd name="T0" fmla="*/ 50826062 w 6"/>
                <a:gd name="T1" fmla="*/ 0 h 24"/>
                <a:gd name="T2" fmla="*/ 0 w 6"/>
                <a:gd name="T3" fmla="*/ 16941535 h 24"/>
                <a:gd name="T4" fmla="*/ 0 w 6"/>
                <a:gd name="T5" fmla="*/ 203292604 h 24"/>
                <a:gd name="T6" fmla="*/ 42356507 w 6"/>
                <a:gd name="T7" fmla="*/ 177881756 h 24"/>
                <a:gd name="T8" fmla="*/ 50826062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6" y="0"/>
                  </a:moveTo>
                  <a:cubicBezTo>
                    <a:pt x="0" y="2"/>
                    <a:pt x="0" y="2"/>
                    <a:pt x="0" y="2"/>
                  </a:cubicBezTo>
                  <a:cubicBezTo>
                    <a:pt x="0" y="10"/>
                    <a:pt x="0" y="17"/>
                    <a:pt x="0" y="24"/>
                  </a:cubicBezTo>
                  <a:cubicBezTo>
                    <a:pt x="5" y="21"/>
                    <a:pt x="5" y="21"/>
                    <a:pt x="5" y="21"/>
                  </a:cubicBezTo>
                  <a:cubicBezTo>
                    <a:pt x="6" y="0"/>
                    <a:pt x="6" y="0"/>
                    <a:pt x="6"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5" name="Freeform 162"/>
            <p:cNvSpPr>
              <a:spLocks/>
            </p:cNvSpPr>
            <p:nvPr/>
          </p:nvSpPr>
          <p:spPr bwMode="auto">
            <a:xfrm>
              <a:off x="1893887" y="3563937"/>
              <a:ext cx="3175" cy="50800"/>
            </a:xfrm>
            <a:custGeom>
              <a:avLst/>
              <a:gdLst>
                <a:gd name="T0" fmla="*/ 10080625 w 1"/>
                <a:gd name="T1" fmla="*/ 0 h 18"/>
                <a:gd name="T2" fmla="*/ 0 w 1"/>
                <a:gd name="T3" fmla="*/ 0 h 18"/>
                <a:gd name="T4" fmla="*/ 0 w 1"/>
                <a:gd name="T5" fmla="*/ 143368889 h 18"/>
                <a:gd name="T6" fmla="*/ 0 w 1"/>
                <a:gd name="T7" fmla="*/ 143368889 h 18"/>
                <a:gd name="T8" fmla="*/ 10080625 w 1"/>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8">
                  <a:moveTo>
                    <a:pt x="1" y="0"/>
                  </a:moveTo>
                  <a:cubicBezTo>
                    <a:pt x="0" y="0"/>
                    <a:pt x="0" y="0"/>
                    <a:pt x="0" y="0"/>
                  </a:cubicBezTo>
                  <a:cubicBezTo>
                    <a:pt x="0" y="18"/>
                    <a:pt x="0" y="18"/>
                    <a:pt x="0" y="18"/>
                  </a:cubicBezTo>
                  <a:cubicBezTo>
                    <a:pt x="0" y="18"/>
                    <a:pt x="0" y="18"/>
                    <a:pt x="0" y="18"/>
                  </a:cubicBezTo>
                  <a:cubicBezTo>
                    <a:pt x="1" y="12"/>
                    <a:pt x="1" y="6"/>
                    <a:pt x="1"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6" name="Freeform 163"/>
            <p:cNvSpPr>
              <a:spLocks/>
            </p:cNvSpPr>
            <p:nvPr/>
          </p:nvSpPr>
          <p:spPr bwMode="auto">
            <a:xfrm>
              <a:off x="1893887" y="3554412"/>
              <a:ext cx="17463" cy="60325"/>
            </a:xfrm>
            <a:custGeom>
              <a:avLst/>
              <a:gdLst>
                <a:gd name="T0" fmla="*/ 50826062 w 6"/>
                <a:gd name="T1" fmla="*/ 0 h 21"/>
                <a:gd name="T2" fmla="*/ 8472466 w 6"/>
                <a:gd name="T3" fmla="*/ 24756231 h 21"/>
                <a:gd name="T4" fmla="*/ 0 w 6"/>
                <a:gd name="T5" fmla="*/ 173290744 h 21"/>
                <a:gd name="T6" fmla="*/ 42356507 w 6"/>
                <a:gd name="T7" fmla="*/ 148534513 h 21"/>
                <a:gd name="T8" fmla="*/ 50826062 w 6"/>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1">
                  <a:moveTo>
                    <a:pt x="6" y="0"/>
                  </a:moveTo>
                  <a:cubicBezTo>
                    <a:pt x="1" y="3"/>
                    <a:pt x="1" y="3"/>
                    <a:pt x="1" y="3"/>
                  </a:cubicBezTo>
                  <a:cubicBezTo>
                    <a:pt x="1" y="9"/>
                    <a:pt x="1" y="15"/>
                    <a:pt x="0" y="21"/>
                  </a:cubicBezTo>
                  <a:cubicBezTo>
                    <a:pt x="5" y="18"/>
                    <a:pt x="5" y="18"/>
                    <a:pt x="5" y="18"/>
                  </a:cubicBezTo>
                  <a:cubicBezTo>
                    <a:pt x="6" y="0"/>
                    <a:pt x="6" y="0"/>
                    <a:pt x="6"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7" name="Freeform 164"/>
            <p:cNvSpPr>
              <a:spLocks/>
            </p:cNvSpPr>
            <p:nvPr/>
          </p:nvSpPr>
          <p:spPr bwMode="auto">
            <a:xfrm>
              <a:off x="1893887" y="3657600"/>
              <a:ext cx="0" cy="49212"/>
            </a:xfrm>
            <a:custGeom>
              <a:avLst/>
              <a:gdLst>
                <a:gd name="T0" fmla="*/ 0 h 17"/>
                <a:gd name="T1" fmla="*/ 0 h 17"/>
                <a:gd name="T2" fmla="*/ 142460056 h 17"/>
                <a:gd name="T3" fmla="*/ 142460056 h 17"/>
                <a:gd name="T4" fmla="*/ 0 h 17"/>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7">
                  <a:moveTo>
                    <a:pt x="0" y="0"/>
                  </a:moveTo>
                  <a:cubicBezTo>
                    <a:pt x="0" y="0"/>
                    <a:pt x="0" y="0"/>
                    <a:pt x="0" y="0"/>
                  </a:cubicBezTo>
                  <a:cubicBezTo>
                    <a:pt x="0" y="17"/>
                    <a:pt x="0" y="17"/>
                    <a:pt x="0" y="17"/>
                  </a:cubicBezTo>
                  <a:cubicBezTo>
                    <a:pt x="0" y="17"/>
                    <a:pt x="0" y="17"/>
                    <a:pt x="0" y="17"/>
                  </a:cubicBezTo>
                  <a:cubicBezTo>
                    <a:pt x="0" y="13"/>
                    <a:pt x="0" y="7"/>
                    <a:pt x="0" y="0"/>
                  </a:cubicBezTo>
                </a:path>
              </a:pathLst>
            </a:custGeom>
            <a:solidFill>
              <a:srgbClr val="748B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8" name="Freeform 165"/>
            <p:cNvSpPr>
              <a:spLocks/>
            </p:cNvSpPr>
            <p:nvPr/>
          </p:nvSpPr>
          <p:spPr bwMode="auto">
            <a:xfrm>
              <a:off x="1893887" y="3652837"/>
              <a:ext cx="14288" cy="53975"/>
            </a:xfrm>
            <a:custGeom>
              <a:avLst/>
              <a:gdLst>
                <a:gd name="T0" fmla="*/ 40829389 w 5"/>
                <a:gd name="T1" fmla="*/ 0 h 19"/>
                <a:gd name="T2" fmla="*/ 0 w 5"/>
                <a:gd name="T3" fmla="*/ 16141366 h 19"/>
                <a:gd name="T4" fmla="*/ 0 w 5"/>
                <a:gd name="T5" fmla="*/ 153331612 h 19"/>
                <a:gd name="T6" fmla="*/ 40829389 w 5"/>
                <a:gd name="T7" fmla="*/ 145260929 h 19"/>
                <a:gd name="T8" fmla="*/ 40829389 w 5"/>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9">
                  <a:moveTo>
                    <a:pt x="5" y="0"/>
                  </a:moveTo>
                  <a:cubicBezTo>
                    <a:pt x="0" y="2"/>
                    <a:pt x="0" y="2"/>
                    <a:pt x="0" y="2"/>
                  </a:cubicBezTo>
                  <a:cubicBezTo>
                    <a:pt x="0" y="9"/>
                    <a:pt x="0" y="15"/>
                    <a:pt x="0" y="19"/>
                  </a:cubicBezTo>
                  <a:cubicBezTo>
                    <a:pt x="5" y="18"/>
                    <a:pt x="5" y="18"/>
                    <a:pt x="5" y="18"/>
                  </a:cubicBezTo>
                  <a:cubicBezTo>
                    <a:pt x="5" y="0"/>
                    <a:pt x="5" y="0"/>
                    <a:pt x="5" y="0"/>
                  </a:cubicBezTo>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19" name="Freeform 166"/>
            <p:cNvSpPr>
              <a:spLocks/>
            </p:cNvSpPr>
            <p:nvPr/>
          </p:nvSpPr>
          <p:spPr bwMode="auto">
            <a:xfrm>
              <a:off x="1893887" y="3730625"/>
              <a:ext cx="12700" cy="11112"/>
            </a:xfrm>
            <a:custGeom>
              <a:avLst/>
              <a:gdLst>
                <a:gd name="T0" fmla="*/ 0 w 8"/>
                <a:gd name="T1" fmla="*/ 0 h 7"/>
                <a:gd name="T2" fmla="*/ 0 w 8"/>
                <a:gd name="T3" fmla="*/ 0 h 7"/>
                <a:gd name="T4" fmla="*/ 20161250 w 8"/>
                <a:gd name="T5" fmla="*/ 17639506 h 7"/>
                <a:gd name="T6" fmla="*/ 20161250 w 8"/>
                <a:gd name="T7" fmla="*/ 17639506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888F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0" name="Freeform 167"/>
            <p:cNvSpPr>
              <a:spLocks/>
            </p:cNvSpPr>
            <p:nvPr/>
          </p:nvSpPr>
          <p:spPr bwMode="auto">
            <a:xfrm>
              <a:off x="1893887" y="3730625"/>
              <a:ext cx="12700" cy="11112"/>
            </a:xfrm>
            <a:custGeom>
              <a:avLst/>
              <a:gdLst>
                <a:gd name="T0" fmla="*/ 0 w 8"/>
                <a:gd name="T1" fmla="*/ 0 h 7"/>
                <a:gd name="T2" fmla="*/ 0 w 8"/>
                <a:gd name="T3" fmla="*/ 0 h 7"/>
                <a:gd name="T4" fmla="*/ 20161250 w 8"/>
                <a:gd name="T5" fmla="*/ 17639506 h 7"/>
                <a:gd name="T6" fmla="*/ 20161250 w 8"/>
                <a:gd name="T7" fmla="*/ 17639506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1" name="Freeform 168"/>
            <p:cNvSpPr>
              <a:spLocks/>
            </p:cNvSpPr>
            <p:nvPr/>
          </p:nvSpPr>
          <p:spPr bwMode="auto">
            <a:xfrm>
              <a:off x="1897062" y="3405187"/>
              <a:ext cx="17463" cy="52387"/>
            </a:xfrm>
            <a:custGeom>
              <a:avLst/>
              <a:gdLst>
                <a:gd name="T0" fmla="*/ 27723306 w 11"/>
                <a:gd name="T1" fmla="*/ 0 h 33"/>
                <a:gd name="T2" fmla="*/ 0 w 11"/>
                <a:gd name="T3" fmla="*/ 15120793 h 33"/>
                <a:gd name="T4" fmla="*/ 0 w 11"/>
                <a:gd name="T5" fmla="*/ 15120793 h 33"/>
                <a:gd name="T6" fmla="*/ 0 w 11"/>
                <a:gd name="T7" fmla="*/ 83163569 h 33"/>
                <a:gd name="T8" fmla="*/ 0 w 11"/>
                <a:gd name="T9" fmla="*/ 83163569 h 33"/>
                <a:gd name="T10" fmla="*/ 0 w 11"/>
                <a:gd name="T11" fmla="*/ 83163569 h 33"/>
                <a:gd name="T12" fmla="*/ 27723306 w 11"/>
                <a:gd name="T13" fmla="*/ 73083040 h 33"/>
                <a:gd name="T14" fmla="*/ 27723306 w 1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3">
                  <a:moveTo>
                    <a:pt x="11" y="0"/>
                  </a:moveTo>
                  <a:lnTo>
                    <a:pt x="0" y="6"/>
                  </a:lnTo>
                  <a:lnTo>
                    <a:pt x="0" y="33"/>
                  </a:lnTo>
                  <a:lnTo>
                    <a:pt x="11" y="29"/>
                  </a:lnTo>
                  <a:lnTo>
                    <a:pt x="11"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2" name="Freeform 169"/>
            <p:cNvSpPr>
              <a:spLocks/>
            </p:cNvSpPr>
            <p:nvPr/>
          </p:nvSpPr>
          <p:spPr bwMode="auto">
            <a:xfrm>
              <a:off x="1897062" y="3405187"/>
              <a:ext cx="17463" cy="52387"/>
            </a:xfrm>
            <a:custGeom>
              <a:avLst/>
              <a:gdLst>
                <a:gd name="T0" fmla="*/ 27723306 w 11"/>
                <a:gd name="T1" fmla="*/ 0 h 33"/>
                <a:gd name="T2" fmla="*/ 0 w 11"/>
                <a:gd name="T3" fmla="*/ 15120793 h 33"/>
                <a:gd name="T4" fmla="*/ 0 w 11"/>
                <a:gd name="T5" fmla="*/ 15120793 h 33"/>
                <a:gd name="T6" fmla="*/ 0 w 11"/>
                <a:gd name="T7" fmla="*/ 83163569 h 33"/>
                <a:gd name="T8" fmla="*/ 0 w 11"/>
                <a:gd name="T9" fmla="*/ 83163569 h 33"/>
                <a:gd name="T10" fmla="*/ 0 w 11"/>
                <a:gd name="T11" fmla="*/ 83163569 h 33"/>
                <a:gd name="T12" fmla="*/ 27723306 w 11"/>
                <a:gd name="T13" fmla="*/ 73083040 h 33"/>
                <a:gd name="T14" fmla="*/ 27723306 w 1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3">
                  <a:moveTo>
                    <a:pt x="11" y="0"/>
                  </a:moveTo>
                  <a:lnTo>
                    <a:pt x="0" y="6"/>
                  </a:lnTo>
                  <a:lnTo>
                    <a:pt x="0" y="33"/>
                  </a:lnTo>
                  <a:lnTo>
                    <a:pt x="11" y="29"/>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3" name="Freeform 170"/>
            <p:cNvSpPr>
              <a:spLocks/>
            </p:cNvSpPr>
            <p:nvPr/>
          </p:nvSpPr>
          <p:spPr bwMode="auto">
            <a:xfrm>
              <a:off x="1893887" y="3511550"/>
              <a:ext cx="17463" cy="52387"/>
            </a:xfrm>
            <a:custGeom>
              <a:avLst/>
              <a:gdLst>
                <a:gd name="T0" fmla="*/ 27723306 w 11"/>
                <a:gd name="T1" fmla="*/ 0 h 33"/>
                <a:gd name="T2" fmla="*/ 5040457 w 11"/>
                <a:gd name="T3" fmla="*/ 15120793 h 33"/>
                <a:gd name="T4" fmla="*/ 5040457 w 11"/>
                <a:gd name="T5" fmla="*/ 15120793 h 33"/>
                <a:gd name="T6" fmla="*/ 0 w 11"/>
                <a:gd name="T7" fmla="*/ 32760925 h 33"/>
                <a:gd name="T8" fmla="*/ 0 w 11"/>
                <a:gd name="T9" fmla="*/ 83163569 h 33"/>
                <a:gd name="T10" fmla="*/ 5040457 w 11"/>
                <a:gd name="T11" fmla="*/ 83163569 h 33"/>
                <a:gd name="T12" fmla="*/ 27723306 w 11"/>
                <a:gd name="T13" fmla="*/ 68042776 h 33"/>
                <a:gd name="T14" fmla="*/ 27723306 w 1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3">
                  <a:moveTo>
                    <a:pt x="11" y="0"/>
                  </a:moveTo>
                  <a:lnTo>
                    <a:pt x="2" y="6"/>
                  </a:lnTo>
                  <a:lnTo>
                    <a:pt x="0" y="13"/>
                  </a:lnTo>
                  <a:lnTo>
                    <a:pt x="0" y="33"/>
                  </a:lnTo>
                  <a:lnTo>
                    <a:pt x="2" y="33"/>
                  </a:lnTo>
                  <a:lnTo>
                    <a:pt x="11" y="27"/>
                  </a:lnTo>
                  <a:lnTo>
                    <a:pt x="11"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4" name="Freeform 171"/>
            <p:cNvSpPr>
              <a:spLocks/>
            </p:cNvSpPr>
            <p:nvPr/>
          </p:nvSpPr>
          <p:spPr bwMode="auto">
            <a:xfrm>
              <a:off x="1893887" y="3511550"/>
              <a:ext cx="17463" cy="52387"/>
            </a:xfrm>
            <a:custGeom>
              <a:avLst/>
              <a:gdLst>
                <a:gd name="T0" fmla="*/ 27723306 w 11"/>
                <a:gd name="T1" fmla="*/ 0 h 33"/>
                <a:gd name="T2" fmla="*/ 5040457 w 11"/>
                <a:gd name="T3" fmla="*/ 15120793 h 33"/>
                <a:gd name="T4" fmla="*/ 5040457 w 11"/>
                <a:gd name="T5" fmla="*/ 15120793 h 33"/>
                <a:gd name="T6" fmla="*/ 0 w 11"/>
                <a:gd name="T7" fmla="*/ 32760925 h 33"/>
                <a:gd name="T8" fmla="*/ 0 w 11"/>
                <a:gd name="T9" fmla="*/ 83163569 h 33"/>
                <a:gd name="T10" fmla="*/ 5040457 w 11"/>
                <a:gd name="T11" fmla="*/ 83163569 h 33"/>
                <a:gd name="T12" fmla="*/ 27723306 w 11"/>
                <a:gd name="T13" fmla="*/ 68042776 h 33"/>
                <a:gd name="T14" fmla="*/ 27723306 w 1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3">
                  <a:moveTo>
                    <a:pt x="11" y="0"/>
                  </a:moveTo>
                  <a:lnTo>
                    <a:pt x="2" y="6"/>
                  </a:lnTo>
                  <a:lnTo>
                    <a:pt x="0" y="13"/>
                  </a:lnTo>
                  <a:lnTo>
                    <a:pt x="0" y="33"/>
                  </a:lnTo>
                  <a:lnTo>
                    <a:pt x="2" y="33"/>
                  </a:lnTo>
                  <a:lnTo>
                    <a:pt x="11" y="2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5" name="Freeform 172"/>
            <p:cNvSpPr>
              <a:spLocks/>
            </p:cNvSpPr>
            <p:nvPr/>
          </p:nvSpPr>
          <p:spPr bwMode="auto">
            <a:xfrm>
              <a:off x="1893887" y="3606800"/>
              <a:ext cx="14288" cy="50800"/>
            </a:xfrm>
            <a:custGeom>
              <a:avLst/>
              <a:gdLst>
                <a:gd name="T0" fmla="*/ 22682994 w 9"/>
                <a:gd name="T1" fmla="*/ 0 h 32"/>
                <a:gd name="T2" fmla="*/ 0 w 9"/>
                <a:gd name="T3" fmla="*/ 12601575 h 32"/>
                <a:gd name="T4" fmla="*/ 0 w 9"/>
                <a:gd name="T5" fmla="*/ 12601575 h 32"/>
                <a:gd name="T6" fmla="*/ 0 w 9"/>
                <a:gd name="T7" fmla="*/ 80645000 h 32"/>
                <a:gd name="T8" fmla="*/ 0 w 9"/>
                <a:gd name="T9" fmla="*/ 80645000 h 32"/>
                <a:gd name="T10" fmla="*/ 22682994 w 9"/>
                <a:gd name="T11" fmla="*/ 73085325 h 32"/>
                <a:gd name="T12" fmla="*/ 22682994 w 9"/>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32">
                  <a:moveTo>
                    <a:pt x="9" y="0"/>
                  </a:moveTo>
                  <a:lnTo>
                    <a:pt x="0" y="5"/>
                  </a:lnTo>
                  <a:lnTo>
                    <a:pt x="0" y="32"/>
                  </a:lnTo>
                  <a:lnTo>
                    <a:pt x="9" y="29"/>
                  </a:lnTo>
                  <a:lnTo>
                    <a:pt x="9"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6" name="Freeform 173"/>
            <p:cNvSpPr>
              <a:spLocks/>
            </p:cNvSpPr>
            <p:nvPr/>
          </p:nvSpPr>
          <p:spPr bwMode="auto">
            <a:xfrm>
              <a:off x="1893887" y="3606800"/>
              <a:ext cx="14288" cy="50800"/>
            </a:xfrm>
            <a:custGeom>
              <a:avLst/>
              <a:gdLst>
                <a:gd name="T0" fmla="*/ 22682994 w 9"/>
                <a:gd name="T1" fmla="*/ 0 h 32"/>
                <a:gd name="T2" fmla="*/ 0 w 9"/>
                <a:gd name="T3" fmla="*/ 12601575 h 32"/>
                <a:gd name="T4" fmla="*/ 0 w 9"/>
                <a:gd name="T5" fmla="*/ 12601575 h 32"/>
                <a:gd name="T6" fmla="*/ 0 w 9"/>
                <a:gd name="T7" fmla="*/ 80645000 h 32"/>
                <a:gd name="T8" fmla="*/ 0 w 9"/>
                <a:gd name="T9" fmla="*/ 80645000 h 32"/>
                <a:gd name="T10" fmla="*/ 22682994 w 9"/>
                <a:gd name="T11" fmla="*/ 73085325 h 32"/>
                <a:gd name="T12" fmla="*/ 22682994 w 9"/>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32">
                  <a:moveTo>
                    <a:pt x="9" y="0"/>
                  </a:moveTo>
                  <a:lnTo>
                    <a:pt x="0" y="5"/>
                  </a:lnTo>
                  <a:lnTo>
                    <a:pt x="0" y="32"/>
                  </a:lnTo>
                  <a:lnTo>
                    <a:pt x="9" y="2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7" name="Freeform 174"/>
            <p:cNvSpPr>
              <a:spLocks/>
            </p:cNvSpPr>
            <p:nvPr/>
          </p:nvSpPr>
          <p:spPr bwMode="auto">
            <a:xfrm>
              <a:off x="1893887" y="3703637"/>
              <a:ext cx="14288" cy="38100"/>
            </a:xfrm>
            <a:custGeom>
              <a:avLst/>
              <a:gdLst>
                <a:gd name="T0" fmla="*/ 22682994 w 9"/>
                <a:gd name="T1" fmla="*/ 0 h 24"/>
                <a:gd name="T2" fmla="*/ 0 w 9"/>
                <a:gd name="T3" fmla="*/ 5040313 h 24"/>
                <a:gd name="T4" fmla="*/ 0 w 9"/>
                <a:gd name="T5" fmla="*/ 5040313 h 24"/>
                <a:gd name="T6" fmla="*/ 0 w 9"/>
                <a:gd name="T7" fmla="*/ 42843450 h 24"/>
                <a:gd name="T8" fmla="*/ 20161956 w 9"/>
                <a:gd name="T9" fmla="*/ 60483750 h 24"/>
                <a:gd name="T10" fmla="*/ 22682994 w 9"/>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24">
                  <a:moveTo>
                    <a:pt x="9" y="0"/>
                  </a:moveTo>
                  <a:lnTo>
                    <a:pt x="0" y="2"/>
                  </a:lnTo>
                  <a:lnTo>
                    <a:pt x="0" y="17"/>
                  </a:lnTo>
                  <a:lnTo>
                    <a:pt x="8" y="24"/>
                  </a:lnTo>
                  <a:lnTo>
                    <a:pt x="9" y="0"/>
                  </a:lnTo>
                  <a:close/>
                </a:path>
              </a:pathLst>
            </a:custGeom>
            <a:solidFill>
              <a:srgbClr val="3752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8" name="Freeform 175"/>
            <p:cNvSpPr>
              <a:spLocks/>
            </p:cNvSpPr>
            <p:nvPr/>
          </p:nvSpPr>
          <p:spPr bwMode="auto">
            <a:xfrm>
              <a:off x="1893887" y="3703637"/>
              <a:ext cx="14288" cy="38100"/>
            </a:xfrm>
            <a:custGeom>
              <a:avLst/>
              <a:gdLst>
                <a:gd name="T0" fmla="*/ 22682994 w 9"/>
                <a:gd name="T1" fmla="*/ 0 h 24"/>
                <a:gd name="T2" fmla="*/ 0 w 9"/>
                <a:gd name="T3" fmla="*/ 5040313 h 24"/>
                <a:gd name="T4" fmla="*/ 0 w 9"/>
                <a:gd name="T5" fmla="*/ 5040313 h 24"/>
                <a:gd name="T6" fmla="*/ 0 w 9"/>
                <a:gd name="T7" fmla="*/ 42843450 h 24"/>
                <a:gd name="T8" fmla="*/ 20161956 w 9"/>
                <a:gd name="T9" fmla="*/ 60483750 h 24"/>
                <a:gd name="T10" fmla="*/ 22682994 w 9"/>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24">
                  <a:moveTo>
                    <a:pt x="9" y="0"/>
                  </a:moveTo>
                  <a:lnTo>
                    <a:pt x="0" y="2"/>
                  </a:lnTo>
                  <a:lnTo>
                    <a:pt x="0" y="17"/>
                  </a:lnTo>
                  <a:lnTo>
                    <a:pt x="8" y="24"/>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29" name="Freeform 176"/>
            <p:cNvSpPr>
              <a:spLocks/>
            </p:cNvSpPr>
            <p:nvPr/>
          </p:nvSpPr>
          <p:spPr bwMode="auto">
            <a:xfrm>
              <a:off x="1978025" y="3230562"/>
              <a:ext cx="31750" cy="588962"/>
            </a:xfrm>
            <a:custGeom>
              <a:avLst/>
              <a:gdLst>
                <a:gd name="T0" fmla="*/ 0 w 20"/>
                <a:gd name="T1" fmla="*/ 0 h 371"/>
                <a:gd name="T2" fmla="*/ 35282188 w 20"/>
                <a:gd name="T3" fmla="*/ 934976381 h 371"/>
                <a:gd name="T4" fmla="*/ 50403125 w 20"/>
                <a:gd name="T5" fmla="*/ 924895765 h 371"/>
                <a:gd name="T6" fmla="*/ 50403125 w 20"/>
                <a:gd name="T7" fmla="*/ 869452374 h 371"/>
                <a:gd name="T8" fmla="*/ 12601575 w 20"/>
                <a:gd name="T9" fmla="*/ 50403082 h 371"/>
                <a:gd name="T10" fmla="*/ 12601575 w 20"/>
                <a:gd name="T11" fmla="*/ 35282158 h 371"/>
                <a:gd name="T12" fmla="*/ 10080625 w 20"/>
                <a:gd name="T13" fmla="*/ 5040308 h 371"/>
                <a:gd name="T14" fmla="*/ 0 w 20"/>
                <a:gd name="T15" fmla="*/ 0 h 3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371">
                  <a:moveTo>
                    <a:pt x="0" y="0"/>
                  </a:moveTo>
                  <a:lnTo>
                    <a:pt x="14" y="371"/>
                  </a:lnTo>
                  <a:lnTo>
                    <a:pt x="20" y="367"/>
                  </a:lnTo>
                  <a:lnTo>
                    <a:pt x="20" y="345"/>
                  </a:lnTo>
                  <a:lnTo>
                    <a:pt x="5" y="20"/>
                  </a:lnTo>
                  <a:lnTo>
                    <a:pt x="5" y="14"/>
                  </a:lnTo>
                  <a:lnTo>
                    <a:pt x="4" y="2"/>
                  </a:lnTo>
                  <a:lnTo>
                    <a:pt x="0" y="0"/>
                  </a:lnTo>
                  <a:close/>
                </a:path>
              </a:pathLst>
            </a:custGeom>
            <a:solidFill>
              <a:srgbClr val="65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0" name="Freeform 177"/>
            <p:cNvSpPr>
              <a:spLocks/>
            </p:cNvSpPr>
            <p:nvPr/>
          </p:nvSpPr>
          <p:spPr bwMode="auto">
            <a:xfrm>
              <a:off x="1978025" y="3230562"/>
              <a:ext cx="31750" cy="588962"/>
            </a:xfrm>
            <a:custGeom>
              <a:avLst/>
              <a:gdLst>
                <a:gd name="T0" fmla="*/ 0 w 20"/>
                <a:gd name="T1" fmla="*/ 0 h 371"/>
                <a:gd name="T2" fmla="*/ 35282188 w 20"/>
                <a:gd name="T3" fmla="*/ 934976381 h 371"/>
                <a:gd name="T4" fmla="*/ 50403125 w 20"/>
                <a:gd name="T5" fmla="*/ 924895765 h 371"/>
                <a:gd name="T6" fmla="*/ 50403125 w 20"/>
                <a:gd name="T7" fmla="*/ 869452374 h 371"/>
                <a:gd name="T8" fmla="*/ 12601575 w 20"/>
                <a:gd name="T9" fmla="*/ 50403082 h 371"/>
                <a:gd name="T10" fmla="*/ 12601575 w 20"/>
                <a:gd name="T11" fmla="*/ 35282158 h 371"/>
                <a:gd name="T12" fmla="*/ 10080625 w 20"/>
                <a:gd name="T13" fmla="*/ 5040308 h 371"/>
                <a:gd name="T14" fmla="*/ 0 w 20"/>
                <a:gd name="T15" fmla="*/ 0 h 3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371">
                  <a:moveTo>
                    <a:pt x="0" y="0"/>
                  </a:moveTo>
                  <a:lnTo>
                    <a:pt x="14" y="371"/>
                  </a:lnTo>
                  <a:lnTo>
                    <a:pt x="20" y="367"/>
                  </a:lnTo>
                  <a:lnTo>
                    <a:pt x="20" y="345"/>
                  </a:lnTo>
                  <a:lnTo>
                    <a:pt x="5" y="20"/>
                  </a:lnTo>
                  <a:lnTo>
                    <a:pt x="5" y="14"/>
                  </a:lnTo>
                  <a:lnTo>
                    <a:pt x="4"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1" name="Freeform 178"/>
            <p:cNvSpPr>
              <a:spLocks/>
            </p:cNvSpPr>
            <p:nvPr/>
          </p:nvSpPr>
          <p:spPr bwMode="auto">
            <a:xfrm>
              <a:off x="1981200" y="2659062"/>
              <a:ext cx="3175" cy="33337"/>
            </a:xfrm>
            <a:custGeom>
              <a:avLst/>
              <a:gdLst>
                <a:gd name="T0" fmla="*/ 10080625 w 1"/>
                <a:gd name="T1" fmla="*/ 0 h 12"/>
                <a:gd name="T2" fmla="*/ 0 w 1"/>
                <a:gd name="T3" fmla="*/ 15435031 h 12"/>
                <a:gd name="T4" fmla="*/ 0 w 1"/>
                <a:gd name="T5" fmla="*/ 92612964 h 12"/>
                <a:gd name="T6" fmla="*/ 10080625 w 1"/>
                <a:gd name="T7" fmla="*/ 0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1" y="0"/>
                  </a:moveTo>
                  <a:cubicBezTo>
                    <a:pt x="0" y="2"/>
                    <a:pt x="0" y="2"/>
                    <a:pt x="0" y="2"/>
                  </a:cubicBezTo>
                  <a:cubicBezTo>
                    <a:pt x="0" y="12"/>
                    <a:pt x="0" y="12"/>
                    <a:pt x="0" y="12"/>
                  </a:cubicBezTo>
                  <a:cubicBezTo>
                    <a:pt x="1" y="8"/>
                    <a:pt x="1" y="4"/>
                    <a:pt x="1"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2" name="Freeform 179"/>
            <p:cNvSpPr>
              <a:spLocks/>
            </p:cNvSpPr>
            <p:nvPr/>
          </p:nvSpPr>
          <p:spPr bwMode="auto">
            <a:xfrm>
              <a:off x="1981200" y="2663825"/>
              <a:ext cx="0" cy="31750"/>
            </a:xfrm>
            <a:custGeom>
              <a:avLst/>
              <a:gdLst>
                <a:gd name="T0" fmla="*/ 0 h 11"/>
                <a:gd name="T1" fmla="*/ 0 h 11"/>
                <a:gd name="T2" fmla="*/ 91642045 h 11"/>
                <a:gd name="T3" fmla="*/ 83312000 h 11"/>
                <a:gd name="T4" fmla="*/ 0 h 11"/>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1">
                  <a:moveTo>
                    <a:pt x="0" y="0"/>
                  </a:moveTo>
                  <a:cubicBezTo>
                    <a:pt x="0" y="0"/>
                    <a:pt x="0" y="0"/>
                    <a:pt x="0" y="0"/>
                  </a:cubicBezTo>
                  <a:cubicBezTo>
                    <a:pt x="0" y="11"/>
                    <a:pt x="0" y="11"/>
                    <a:pt x="0" y="11"/>
                  </a:cubicBezTo>
                  <a:cubicBezTo>
                    <a:pt x="0" y="10"/>
                    <a:pt x="0" y="10"/>
                    <a:pt x="0" y="10"/>
                  </a:cubicBezTo>
                  <a:cubicBezTo>
                    <a:pt x="0" y="0"/>
                    <a:pt x="0" y="0"/>
                    <a:pt x="0" y="0"/>
                  </a:cubicBezTo>
                </a:path>
              </a:pathLst>
            </a:custGeom>
            <a:solidFill>
              <a:srgbClr val="7287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3" name="Freeform 180"/>
            <p:cNvSpPr>
              <a:spLocks/>
            </p:cNvSpPr>
            <p:nvPr/>
          </p:nvSpPr>
          <p:spPr bwMode="auto">
            <a:xfrm>
              <a:off x="1981200" y="2655887"/>
              <a:ext cx="7938" cy="369887"/>
            </a:xfrm>
            <a:custGeom>
              <a:avLst/>
              <a:gdLst>
                <a:gd name="T0" fmla="*/ 14002632 w 3"/>
                <a:gd name="T1" fmla="*/ 0 h 129"/>
                <a:gd name="T2" fmla="*/ 7001316 w 3"/>
                <a:gd name="T3" fmla="*/ 8220667 h 129"/>
                <a:gd name="T4" fmla="*/ 0 w 3"/>
                <a:gd name="T5" fmla="*/ 106880139 h 129"/>
                <a:gd name="T6" fmla="*/ 0 w 3"/>
                <a:gd name="T7" fmla="*/ 115103673 h 129"/>
                <a:gd name="T8" fmla="*/ 21003948 w 3"/>
                <a:gd name="T9" fmla="*/ 1060592192 h 129"/>
                <a:gd name="T10" fmla="*/ 21003948 w 3"/>
                <a:gd name="T11" fmla="*/ 1060592192 h 129"/>
                <a:gd name="T12" fmla="*/ 14002632 w 3"/>
                <a:gd name="T13" fmla="*/ 16444201 h 129"/>
                <a:gd name="T14" fmla="*/ 14002632 w 3"/>
                <a:gd name="T15" fmla="*/ 8220667 h 129"/>
                <a:gd name="T16" fmla="*/ 14002632 w 3"/>
                <a:gd name="T17" fmla="*/ 8220667 h 129"/>
                <a:gd name="T18" fmla="*/ 14002632 w 3"/>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29">
                  <a:moveTo>
                    <a:pt x="2" y="0"/>
                  </a:moveTo>
                  <a:cubicBezTo>
                    <a:pt x="1" y="1"/>
                    <a:pt x="1" y="1"/>
                    <a:pt x="1" y="1"/>
                  </a:cubicBezTo>
                  <a:cubicBezTo>
                    <a:pt x="1" y="5"/>
                    <a:pt x="1" y="9"/>
                    <a:pt x="0" y="13"/>
                  </a:cubicBezTo>
                  <a:cubicBezTo>
                    <a:pt x="0" y="13"/>
                    <a:pt x="0" y="13"/>
                    <a:pt x="0" y="14"/>
                  </a:cubicBezTo>
                  <a:cubicBezTo>
                    <a:pt x="3" y="129"/>
                    <a:pt x="3" y="129"/>
                    <a:pt x="3" y="129"/>
                  </a:cubicBezTo>
                  <a:cubicBezTo>
                    <a:pt x="3" y="129"/>
                    <a:pt x="3" y="129"/>
                    <a:pt x="3" y="129"/>
                  </a:cubicBezTo>
                  <a:cubicBezTo>
                    <a:pt x="2" y="2"/>
                    <a:pt x="2" y="2"/>
                    <a:pt x="2" y="2"/>
                  </a:cubicBezTo>
                  <a:cubicBezTo>
                    <a:pt x="2" y="1"/>
                    <a:pt x="2" y="1"/>
                    <a:pt x="2" y="1"/>
                  </a:cubicBezTo>
                  <a:cubicBezTo>
                    <a:pt x="2" y="1"/>
                    <a:pt x="2" y="1"/>
                    <a:pt x="2" y="1"/>
                  </a:cubicBezTo>
                  <a:cubicBezTo>
                    <a:pt x="2" y="0"/>
                    <a:pt x="2" y="0"/>
                    <a:pt x="2" y="0"/>
                  </a:cubicBezTo>
                </a:path>
              </a:pathLst>
            </a:custGeom>
            <a:solidFill>
              <a:srgbClr val="2D3D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4" name="Freeform 181"/>
            <p:cNvSpPr>
              <a:spLocks/>
            </p:cNvSpPr>
            <p:nvPr/>
          </p:nvSpPr>
          <p:spPr bwMode="auto">
            <a:xfrm>
              <a:off x="1985962" y="2659062"/>
              <a:ext cx="0" cy="1587"/>
            </a:xfrm>
            <a:custGeom>
              <a:avLst/>
              <a:gdLst>
                <a:gd name="T0" fmla="*/ 0 h 1"/>
                <a:gd name="T1" fmla="*/ 2518569 h 1"/>
                <a:gd name="T2" fmla="*/ 0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0"/>
                    <a:pt x="0" y="1"/>
                  </a:cubicBezTo>
                  <a:cubicBezTo>
                    <a:pt x="0" y="0"/>
                    <a:pt x="0" y="0"/>
                    <a:pt x="0" y="0"/>
                  </a:cubicBezTo>
                  <a:cubicBezTo>
                    <a:pt x="0" y="0"/>
                    <a:pt x="0" y="0"/>
                    <a:pt x="0" y="0"/>
                  </a:cubicBezTo>
                </a:path>
              </a:pathLst>
            </a:custGeom>
            <a:solidFill>
              <a:srgbClr val="2836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5" name="Freeform 182"/>
            <p:cNvSpPr>
              <a:spLocks/>
            </p:cNvSpPr>
            <p:nvPr/>
          </p:nvSpPr>
          <p:spPr bwMode="auto">
            <a:xfrm>
              <a:off x="1989137" y="3025775"/>
              <a:ext cx="0" cy="3175"/>
            </a:xfrm>
            <a:custGeom>
              <a:avLst/>
              <a:gdLst>
                <a:gd name="T0" fmla="*/ 0 h 1"/>
                <a:gd name="T1" fmla="*/ 0 h 1"/>
                <a:gd name="T2" fmla="*/ 10080625 h 1"/>
                <a:gd name="T3" fmla="*/ 0 h 1"/>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
                  <a:moveTo>
                    <a:pt x="0" y="0"/>
                  </a:moveTo>
                  <a:cubicBezTo>
                    <a:pt x="0" y="0"/>
                    <a:pt x="0" y="0"/>
                    <a:pt x="0" y="0"/>
                  </a:cubicBezTo>
                  <a:cubicBezTo>
                    <a:pt x="0" y="1"/>
                    <a:pt x="0" y="1"/>
                    <a:pt x="0" y="1"/>
                  </a:cubicBezTo>
                  <a:cubicBezTo>
                    <a:pt x="0" y="0"/>
                    <a:pt x="0" y="0"/>
                    <a:pt x="0" y="0"/>
                  </a:cubicBezTo>
                </a:path>
              </a:pathLst>
            </a:custGeom>
            <a:solidFill>
              <a:srgbClr val="2A39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6" name="Freeform 183"/>
            <p:cNvSpPr>
              <a:spLocks/>
            </p:cNvSpPr>
            <p:nvPr/>
          </p:nvSpPr>
          <p:spPr bwMode="auto">
            <a:xfrm>
              <a:off x="1981200" y="3024187"/>
              <a:ext cx="7938" cy="4762"/>
            </a:xfrm>
            <a:custGeom>
              <a:avLst/>
              <a:gdLst>
                <a:gd name="T0" fmla="*/ 0 w 5"/>
                <a:gd name="T1" fmla="*/ 0 h 3"/>
                <a:gd name="T2" fmla="*/ 0 w 5"/>
                <a:gd name="T3" fmla="*/ 2519098 h 3"/>
                <a:gd name="T4" fmla="*/ 12602369 w 5"/>
                <a:gd name="T5" fmla="*/ 7558881 h 3"/>
                <a:gd name="T6" fmla="*/ 12602369 w 5"/>
                <a:gd name="T7" fmla="*/ 7558881 h 3"/>
                <a:gd name="T8" fmla="*/ 0 w 5"/>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3">
                  <a:moveTo>
                    <a:pt x="0" y="0"/>
                  </a:moveTo>
                  <a:lnTo>
                    <a:pt x="0" y="1"/>
                  </a:lnTo>
                  <a:lnTo>
                    <a:pt x="5" y="3"/>
                  </a:lnTo>
                  <a:lnTo>
                    <a:pt x="0" y="0"/>
                  </a:lnTo>
                  <a:close/>
                </a:path>
              </a:pathLst>
            </a:custGeom>
            <a:solidFill>
              <a:srgbClr val="2D3D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7" name="Freeform 184"/>
            <p:cNvSpPr>
              <a:spLocks/>
            </p:cNvSpPr>
            <p:nvPr/>
          </p:nvSpPr>
          <p:spPr bwMode="auto">
            <a:xfrm>
              <a:off x="1981200" y="3024187"/>
              <a:ext cx="7938" cy="4762"/>
            </a:xfrm>
            <a:custGeom>
              <a:avLst/>
              <a:gdLst>
                <a:gd name="T0" fmla="*/ 0 w 5"/>
                <a:gd name="T1" fmla="*/ 0 h 3"/>
                <a:gd name="T2" fmla="*/ 0 w 5"/>
                <a:gd name="T3" fmla="*/ 2519098 h 3"/>
                <a:gd name="T4" fmla="*/ 12602369 w 5"/>
                <a:gd name="T5" fmla="*/ 7558881 h 3"/>
                <a:gd name="T6" fmla="*/ 12602369 w 5"/>
                <a:gd name="T7" fmla="*/ 7558881 h 3"/>
                <a:gd name="T8" fmla="*/ 0 w 5"/>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3">
                  <a:moveTo>
                    <a:pt x="0" y="0"/>
                  </a:moveTo>
                  <a:lnTo>
                    <a:pt x="0" y="1"/>
                  </a:lnTo>
                  <a:lnTo>
                    <a:pt x="5"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38" name="Rectangle 185"/>
            <p:cNvSpPr>
              <a:spLocks noChangeArrowheads="1"/>
            </p:cNvSpPr>
            <p:nvPr/>
          </p:nvSpPr>
          <p:spPr bwMode="auto">
            <a:xfrm>
              <a:off x="1989137" y="3028950"/>
              <a:ext cx="1588" cy="1587"/>
            </a:xfrm>
            <a:prstGeom prst="rect">
              <a:avLst/>
            </a:prstGeom>
            <a:solidFill>
              <a:srgbClr val="2A39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839" name="Freeform 186"/>
            <p:cNvSpPr>
              <a:spLocks/>
            </p:cNvSpPr>
            <p:nvPr/>
          </p:nvSpPr>
          <p:spPr bwMode="auto">
            <a:xfrm>
              <a:off x="1989137" y="3028950"/>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0" name="Freeform 187"/>
            <p:cNvSpPr>
              <a:spLocks/>
            </p:cNvSpPr>
            <p:nvPr/>
          </p:nvSpPr>
          <p:spPr bwMode="auto">
            <a:xfrm>
              <a:off x="1978025" y="2663825"/>
              <a:ext cx="11113" cy="365125"/>
            </a:xfrm>
            <a:custGeom>
              <a:avLst/>
              <a:gdLst>
                <a:gd name="T0" fmla="*/ 5040539 w 7"/>
                <a:gd name="T1" fmla="*/ 0 h 230"/>
                <a:gd name="T2" fmla="*/ 0 w 7"/>
                <a:gd name="T3" fmla="*/ 15120938 h 230"/>
                <a:gd name="T4" fmla="*/ 0 w 7"/>
                <a:gd name="T5" fmla="*/ 15120938 h 230"/>
                <a:gd name="T6" fmla="*/ 5040539 w 7"/>
                <a:gd name="T7" fmla="*/ 572076263 h 230"/>
                <a:gd name="T8" fmla="*/ 17642681 w 7"/>
                <a:gd name="T9" fmla="*/ 579635938 h 230"/>
                <a:gd name="T10" fmla="*/ 17642681 w 7"/>
                <a:gd name="T11" fmla="*/ 579635938 h 230"/>
                <a:gd name="T12" fmla="*/ 17642681 w 7"/>
                <a:gd name="T13" fmla="*/ 574595625 h 230"/>
                <a:gd name="T14" fmla="*/ 5040539 w 7"/>
                <a:gd name="T15" fmla="*/ 50403125 h 230"/>
                <a:gd name="T16" fmla="*/ 5040539 w 7"/>
                <a:gd name="T17" fmla="*/ 0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230">
                  <a:moveTo>
                    <a:pt x="2" y="0"/>
                  </a:moveTo>
                  <a:lnTo>
                    <a:pt x="0" y="6"/>
                  </a:lnTo>
                  <a:lnTo>
                    <a:pt x="2" y="227"/>
                  </a:lnTo>
                  <a:lnTo>
                    <a:pt x="7" y="230"/>
                  </a:lnTo>
                  <a:lnTo>
                    <a:pt x="7" y="228"/>
                  </a:lnTo>
                  <a:lnTo>
                    <a:pt x="2" y="20"/>
                  </a:lnTo>
                  <a:lnTo>
                    <a:pt x="2" y="0"/>
                  </a:lnTo>
                  <a:close/>
                </a:path>
              </a:pathLst>
            </a:custGeom>
            <a:solidFill>
              <a:srgbClr val="65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1" name="Freeform 188"/>
            <p:cNvSpPr>
              <a:spLocks/>
            </p:cNvSpPr>
            <p:nvPr/>
          </p:nvSpPr>
          <p:spPr bwMode="auto">
            <a:xfrm>
              <a:off x="1978025" y="2663825"/>
              <a:ext cx="11113" cy="365125"/>
            </a:xfrm>
            <a:custGeom>
              <a:avLst/>
              <a:gdLst>
                <a:gd name="T0" fmla="*/ 5040539 w 7"/>
                <a:gd name="T1" fmla="*/ 0 h 230"/>
                <a:gd name="T2" fmla="*/ 0 w 7"/>
                <a:gd name="T3" fmla="*/ 15120938 h 230"/>
                <a:gd name="T4" fmla="*/ 0 w 7"/>
                <a:gd name="T5" fmla="*/ 15120938 h 230"/>
                <a:gd name="T6" fmla="*/ 5040539 w 7"/>
                <a:gd name="T7" fmla="*/ 572076263 h 230"/>
                <a:gd name="T8" fmla="*/ 17642681 w 7"/>
                <a:gd name="T9" fmla="*/ 579635938 h 230"/>
                <a:gd name="T10" fmla="*/ 17642681 w 7"/>
                <a:gd name="T11" fmla="*/ 579635938 h 230"/>
                <a:gd name="T12" fmla="*/ 17642681 w 7"/>
                <a:gd name="T13" fmla="*/ 574595625 h 230"/>
                <a:gd name="T14" fmla="*/ 5040539 w 7"/>
                <a:gd name="T15" fmla="*/ 50403125 h 230"/>
                <a:gd name="T16" fmla="*/ 5040539 w 7"/>
                <a:gd name="T17" fmla="*/ 0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230">
                  <a:moveTo>
                    <a:pt x="2" y="0"/>
                  </a:moveTo>
                  <a:lnTo>
                    <a:pt x="0" y="6"/>
                  </a:lnTo>
                  <a:lnTo>
                    <a:pt x="2" y="227"/>
                  </a:lnTo>
                  <a:lnTo>
                    <a:pt x="7" y="230"/>
                  </a:lnTo>
                  <a:lnTo>
                    <a:pt x="7" y="228"/>
                  </a:lnTo>
                  <a:lnTo>
                    <a:pt x="2" y="2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2" name="Freeform 189"/>
            <p:cNvSpPr>
              <a:spLocks/>
            </p:cNvSpPr>
            <p:nvPr/>
          </p:nvSpPr>
          <p:spPr bwMode="auto">
            <a:xfrm>
              <a:off x="1577975" y="3614737"/>
              <a:ext cx="187325" cy="52387"/>
            </a:xfrm>
            <a:custGeom>
              <a:avLst/>
              <a:gdLst>
                <a:gd name="T0" fmla="*/ 539856240 w 65"/>
                <a:gd name="T1" fmla="*/ 0 h 18"/>
                <a:gd name="T2" fmla="*/ 74748439 w 65"/>
                <a:gd name="T3" fmla="*/ 33882747 h 18"/>
                <a:gd name="T4" fmla="*/ 0 w 65"/>
                <a:gd name="T5" fmla="*/ 127055937 h 18"/>
                <a:gd name="T6" fmla="*/ 215942496 w 65"/>
                <a:gd name="T7" fmla="*/ 152466543 h 18"/>
                <a:gd name="T8" fmla="*/ 539856240 w 65"/>
                <a:gd name="T9" fmla="*/ 84703958 h 18"/>
                <a:gd name="T10" fmla="*/ 539856240 w 65"/>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18">
                  <a:moveTo>
                    <a:pt x="65" y="0"/>
                  </a:moveTo>
                  <a:cubicBezTo>
                    <a:pt x="9" y="4"/>
                    <a:pt x="9" y="4"/>
                    <a:pt x="9" y="4"/>
                  </a:cubicBezTo>
                  <a:cubicBezTo>
                    <a:pt x="9" y="4"/>
                    <a:pt x="12" y="8"/>
                    <a:pt x="0" y="15"/>
                  </a:cubicBezTo>
                  <a:cubicBezTo>
                    <a:pt x="0" y="15"/>
                    <a:pt x="11" y="18"/>
                    <a:pt x="26" y="18"/>
                  </a:cubicBezTo>
                  <a:cubicBezTo>
                    <a:pt x="38" y="18"/>
                    <a:pt x="53" y="16"/>
                    <a:pt x="65" y="10"/>
                  </a:cubicBezTo>
                  <a:cubicBezTo>
                    <a:pt x="65" y="0"/>
                    <a:pt x="65" y="0"/>
                    <a:pt x="65" y="0"/>
                  </a:cubicBezTo>
                </a:path>
              </a:pathLst>
            </a:custGeom>
            <a:solidFill>
              <a:srgbClr val="2F4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3" name="Freeform 190"/>
            <p:cNvSpPr>
              <a:spLocks noEditPoints="1"/>
            </p:cNvSpPr>
            <p:nvPr/>
          </p:nvSpPr>
          <p:spPr bwMode="auto">
            <a:xfrm>
              <a:off x="1758950" y="4143375"/>
              <a:ext cx="60325" cy="727075"/>
            </a:xfrm>
            <a:custGeom>
              <a:avLst/>
              <a:gdLst>
                <a:gd name="T0" fmla="*/ 148534513 w 21"/>
                <a:gd name="T1" fmla="*/ 635929108 h 253"/>
                <a:gd name="T2" fmla="*/ 107275086 w 21"/>
                <a:gd name="T3" fmla="*/ 867173444 h 253"/>
                <a:gd name="T4" fmla="*/ 0 w 21"/>
                <a:gd name="T5" fmla="*/ 2089478481 h 253"/>
                <a:gd name="T6" fmla="*/ 99022051 w 21"/>
                <a:gd name="T7" fmla="*/ 916726622 h 253"/>
                <a:gd name="T8" fmla="*/ 148534513 w 21"/>
                <a:gd name="T9" fmla="*/ 635929108 h 253"/>
                <a:gd name="T10" fmla="*/ 148534513 w 21"/>
                <a:gd name="T11" fmla="*/ 635929108 h 253"/>
                <a:gd name="T12" fmla="*/ 173290744 w 21"/>
                <a:gd name="T13" fmla="*/ 0 h 253"/>
                <a:gd name="T14" fmla="*/ 140284351 w 21"/>
                <a:gd name="T15" fmla="*/ 569857245 h 253"/>
                <a:gd name="T16" fmla="*/ 148534513 w 21"/>
                <a:gd name="T17" fmla="*/ 602891740 h 253"/>
                <a:gd name="T18" fmla="*/ 173290744 w 21"/>
                <a:gd name="T19" fmla="*/ 0 h 253"/>
                <a:gd name="T20" fmla="*/ 173290744 w 21"/>
                <a:gd name="T21" fmla="*/ 0 h 253"/>
                <a:gd name="T22" fmla="*/ 173290744 w 21"/>
                <a:gd name="T23" fmla="*/ 0 h 253"/>
                <a:gd name="T24" fmla="*/ 173290744 w 21"/>
                <a:gd name="T25" fmla="*/ 0 h 253"/>
                <a:gd name="T26" fmla="*/ 173290744 w 21"/>
                <a:gd name="T27" fmla="*/ 0 h 253"/>
                <a:gd name="T28" fmla="*/ 173290744 w 21"/>
                <a:gd name="T29" fmla="*/ 0 h 253"/>
                <a:gd name="T30" fmla="*/ 173290744 w 21"/>
                <a:gd name="T31" fmla="*/ 0 h 2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 h="253">
                  <a:moveTo>
                    <a:pt x="18" y="77"/>
                  </a:moveTo>
                  <a:cubicBezTo>
                    <a:pt x="18" y="83"/>
                    <a:pt x="17" y="92"/>
                    <a:pt x="13" y="105"/>
                  </a:cubicBezTo>
                  <a:cubicBezTo>
                    <a:pt x="7" y="128"/>
                    <a:pt x="3" y="212"/>
                    <a:pt x="0" y="253"/>
                  </a:cubicBezTo>
                  <a:cubicBezTo>
                    <a:pt x="12" y="111"/>
                    <a:pt x="12" y="111"/>
                    <a:pt x="12" y="111"/>
                  </a:cubicBezTo>
                  <a:cubicBezTo>
                    <a:pt x="12" y="111"/>
                    <a:pt x="19" y="86"/>
                    <a:pt x="18" y="77"/>
                  </a:cubicBezTo>
                  <a:cubicBezTo>
                    <a:pt x="18" y="77"/>
                    <a:pt x="18" y="77"/>
                    <a:pt x="18" y="77"/>
                  </a:cubicBezTo>
                  <a:moveTo>
                    <a:pt x="21" y="0"/>
                  </a:moveTo>
                  <a:cubicBezTo>
                    <a:pt x="17" y="69"/>
                    <a:pt x="17" y="69"/>
                    <a:pt x="17" y="69"/>
                  </a:cubicBezTo>
                  <a:cubicBezTo>
                    <a:pt x="17" y="69"/>
                    <a:pt x="18" y="70"/>
                    <a:pt x="18" y="73"/>
                  </a:cubicBezTo>
                  <a:cubicBezTo>
                    <a:pt x="18" y="55"/>
                    <a:pt x="21" y="2"/>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4" name="Freeform 191"/>
            <p:cNvSpPr>
              <a:spLocks/>
            </p:cNvSpPr>
            <p:nvPr/>
          </p:nvSpPr>
          <p:spPr bwMode="auto">
            <a:xfrm>
              <a:off x="1716087" y="4057650"/>
              <a:ext cx="255588" cy="884237"/>
            </a:xfrm>
            <a:custGeom>
              <a:avLst/>
              <a:gdLst>
                <a:gd name="T0" fmla="*/ 733991300 w 89"/>
                <a:gd name="T1" fmla="*/ 0 h 308"/>
                <a:gd name="T2" fmla="*/ 173188152 w 89"/>
                <a:gd name="T3" fmla="*/ 181326003 h 308"/>
                <a:gd name="T4" fmla="*/ 140200069 w 89"/>
                <a:gd name="T5" fmla="*/ 181326003 h 308"/>
                <a:gd name="T6" fmla="*/ 173188152 w 89"/>
                <a:gd name="T7" fmla="*/ 964320737 h 308"/>
                <a:gd name="T8" fmla="*/ 140200069 w 89"/>
                <a:gd name="T9" fmla="*/ 1170373796 h 308"/>
                <a:gd name="T10" fmla="*/ 0 w 89"/>
                <a:gd name="T11" fmla="*/ 2147483646 h 308"/>
                <a:gd name="T12" fmla="*/ 107211987 w 89"/>
                <a:gd name="T13" fmla="*/ 2147483646 h 308"/>
                <a:gd name="T14" fmla="*/ 123707464 w 89"/>
                <a:gd name="T15" fmla="*/ 2147483646 h 308"/>
                <a:gd name="T16" fmla="*/ 230919450 w 89"/>
                <a:gd name="T17" fmla="*/ 1112677332 h 308"/>
                <a:gd name="T18" fmla="*/ 272155272 w 89"/>
                <a:gd name="T19" fmla="*/ 881900088 h 308"/>
                <a:gd name="T20" fmla="*/ 272155272 w 89"/>
                <a:gd name="T21" fmla="*/ 848933551 h 308"/>
                <a:gd name="T22" fmla="*/ 263907533 w 89"/>
                <a:gd name="T23" fmla="*/ 815964143 h 308"/>
                <a:gd name="T24" fmla="*/ 296895616 w 89"/>
                <a:gd name="T25" fmla="*/ 247261948 h 308"/>
                <a:gd name="T26" fmla="*/ 296895616 w 89"/>
                <a:gd name="T27" fmla="*/ 247261948 h 308"/>
                <a:gd name="T28" fmla="*/ 296895616 w 89"/>
                <a:gd name="T29" fmla="*/ 247261948 h 308"/>
                <a:gd name="T30" fmla="*/ 296895616 w 89"/>
                <a:gd name="T31" fmla="*/ 247261948 h 308"/>
                <a:gd name="T32" fmla="*/ 296895616 w 89"/>
                <a:gd name="T33" fmla="*/ 247261948 h 308"/>
                <a:gd name="T34" fmla="*/ 296895616 w 89"/>
                <a:gd name="T35" fmla="*/ 247261948 h 308"/>
                <a:gd name="T36" fmla="*/ 296895616 w 89"/>
                <a:gd name="T37" fmla="*/ 247261948 h 308"/>
                <a:gd name="T38" fmla="*/ 296895616 w 89"/>
                <a:gd name="T39" fmla="*/ 247261948 h 308"/>
                <a:gd name="T40" fmla="*/ 527815066 w 89"/>
                <a:gd name="T41" fmla="*/ 181326003 h 308"/>
                <a:gd name="T42" fmla="*/ 527815066 w 89"/>
                <a:gd name="T43" fmla="*/ 181326003 h 308"/>
                <a:gd name="T44" fmla="*/ 733991300 w 89"/>
                <a:gd name="T45" fmla="*/ 0 h 3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9" h="308">
                  <a:moveTo>
                    <a:pt x="89" y="0"/>
                  </a:moveTo>
                  <a:cubicBezTo>
                    <a:pt x="89" y="0"/>
                    <a:pt x="51" y="22"/>
                    <a:pt x="21" y="22"/>
                  </a:cubicBezTo>
                  <a:cubicBezTo>
                    <a:pt x="20" y="22"/>
                    <a:pt x="18" y="22"/>
                    <a:pt x="17" y="22"/>
                  </a:cubicBezTo>
                  <a:cubicBezTo>
                    <a:pt x="21" y="117"/>
                    <a:pt x="21" y="117"/>
                    <a:pt x="21" y="117"/>
                  </a:cubicBezTo>
                  <a:cubicBezTo>
                    <a:pt x="21" y="117"/>
                    <a:pt x="23" y="135"/>
                    <a:pt x="17" y="142"/>
                  </a:cubicBezTo>
                  <a:cubicBezTo>
                    <a:pt x="11" y="148"/>
                    <a:pt x="0" y="308"/>
                    <a:pt x="0" y="308"/>
                  </a:cubicBezTo>
                  <a:cubicBezTo>
                    <a:pt x="13" y="303"/>
                    <a:pt x="13" y="303"/>
                    <a:pt x="13" y="303"/>
                  </a:cubicBezTo>
                  <a:cubicBezTo>
                    <a:pt x="15" y="283"/>
                    <a:pt x="15" y="283"/>
                    <a:pt x="15" y="283"/>
                  </a:cubicBezTo>
                  <a:cubicBezTo>
                    <a:pt x="18" y="242"/>
                    <a:pt x="22" y="158"/>
                    <a:pt x="28" y="135"/>
                  </a:cubicBezTo>
                  <a:cubicBezTo>
                    <a:pt x="32" y="122"/>
                    <a:pt x="33" y="113"/>
                    <a:pt x="33" y="107"/>
                  </a:cubicBezTo>
                  <a:cubicBezTo>
                    <a:pt x="33" y="106"/>
                    <a:pt x="33" y="105"/>
                    <a:pt x="33" y="103"/>
                  </a:cubicBezTo>
                  <a:cubicBezTo>
                    <a:pt x="33" y="100"/>
                    <a:pt x="32" y="99"/>
                    <a:pt x="32" y="99"/>
                  </a:cubicBezTo>
                  <a:cubicBezTo>
                    <a:pt x="36" y="30"/>
                    <a:pt x="36" y="30"/>
                    <a:pt x="36" y="30"/>
                  </a:cubicBezTo>
                  <a:cubicBezTo>
                    <a:pt x="36" y="30"/>
                    <a:pt x="36" y="30"/>
                    <a:pt x="36" y="30"/>
                  </a:cubicBezTo>
                  <a:cubicBezTo>
                    <a:pt x="36" y="30"/>
                    <a:pt x="36" y="30"/>
                    <a:pt x="36" y="30"/>
                  </a:cubicBezTo>
                  <a:cubicBezTo>
                    <a:pt x="36" y="30"/>
                    <a:pt x="36" y="30"/>
                    <a:pt x="36" y="30"/>
                  </a:cubicBezTo>
                  <a:cubicBezTo>
                    <a:pt x="36" y="30"/>
                    <a:pt x="36" y="30"/>
                    <a:pt x="36" y="30"/>
                  </a:cubicBezTo>
                  <a:cubicBezTo>
                    <a:pt x="36" y="30"/>
                    <a:pt x="36" y="30"/>
                    <a:pt x="36" y="30"/>
                  </a:cubicBezTo>
                  <a:cubicBezTo>
                    <a:pt x="36" y="30"/>
                    <a:pt x="36" y="30"/>
                    <a:pt x="36" y="30"/>
                  </a:cubicBezTo>
                  <a:cubicBezTo>
                    <a:pt x="36" y="30"/>
                    <a:pt x="36" y="30"/>
                    <a:pt x="36" y="30"/>
                  </a:cubicBezTo>
                  <a:cubicBezTo>
                    <a:pt x="64" y="22"/>
                    <a:pt x="64" y="22"/>
                    <a:pt x="64" y="22"/>
                  </a:cubicBezTo>
                  <a:cubicBezTo>
                    <a:pt x="64" y="22"/>
                    <a:pt x="64" y="22"/>
                    <a:pt x="64" y="22"/>
                  </a:cubicBezTo>
                  <a:cubicBezTo>
                    <a:pt x="75" y="17"/>
                    <a:pt x="85" y="10"/>
                    <a:pt x="89"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5" name="Freeform 192"/>
            <p:cNvSpPr>
              <a:spLocks noEditPoints="1"/>
            </p:cNvSpPr>
            <p:nvPr/>
          </p:nvSpPr>
          <p:spPr bwMode="auto">
            <a:xfrm>
              <a:off x="1819275" y="4143375"/>
              <a:ext cx="63500" cy="787400"/>
            </a:xfrm>
            <a:custGeom>
              <a:avLst/>
              <a:gdLst>
                <a:gd name="T0" fmla="*/ 174954045 w 22"/>
                <a:gd name="T1" fmla="*/ 2147483646 h 274"/>
                <a:gd name="T2" fmla="*/ 183284091 w 22"/>
                <a:gd name="T3" fmla="*/ 2147483646 h 274"/>
                <a:gd name="T4" fmla="*/ 174954045 w 22"/>
                <a:gd name="T5" fmla="*/ 2147483646 h 274"/>
                <a:gd name="T6" fmla="*/ 149961023 w 22"/>
                <a:gd name="T7" fmla="*/ 2147483646 h 274"/>
                <a:gd name="T8" fmla="*/ 149961023 w 22"/>
                <a:gd name="T9" fmla="*/ 2147483646 h 274"/>
                <a:gd name="T10" fmla="*/ 149961023 w 22"/>
                <a:gd name="T11" fmla="*/ 2147483646 h 274"/>
                <a:gd name="T12" fmla="*/ 174954045 w 22"/>
                <a:gd name="T13" fmla="*/ 1544298308 h 274"/>
                <a:gd name="T14" fmla="*/ 149961023 w 22"/>
                <a:gd name="T15" fmla="*/ 2147483646 h 274"/>
                <a:gd name="T16" fmla="*/ 149961023 w 22"/>
                <a:gd name="T17" fmla="*/ 2122379226 h 274"/>
                <a:gd name="T18" fmla="*/ 174954045 w 22"/>
                <a:gd name="T19" fmla="*/ 1544298308 h 274"/>
                <a:gd name="T20" fmla="*/ 149961023 w 22"/>
                <a:gd name="T21" fmla="*/ 1147899882 h 274"/>
                <a:gd name="T22" fmla="*/ 183284091 w 22"/>
                <a:gd name="T23" fmla="*/ 1230484923 h 274"/>
                <a:gd name="T24" fmla="*/ 149961023 w 22"/>
                <a:gd name="T25" fmla="*/ 1147899882 h 274"/>
                <a:gd name="T26" fmla="*/ 149961023 w 22"/>
                <a:gd name="T27" fmla="*/ 1147899882 h 274"/>
                <a:gd name="T28" fmla="*/ 0 w 22"/>
                <a:gd name="T29" fmla="*/ 0 h 274"/>
                <a:gd name="T30" fmla="*/ 99972091 w 22"/>
                <a:gd name="T31" fmla="*/ 990994627 h 274"/>
                <a:gd name="T32" fmla="*/ 99972091 w 22"/>
                <a:gd name="T33" fmla="*/ 990994627 h 274"/>
                <a:gd name="T34" fmla="*/ 0 w 22"/>
                <a:gd name="T35" fmla="*/ 0 h 2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 h="274">
                  <a:moveTo>
                    <a:pt x="21" y="274"/>
                  </a:moveTo>
                  <a:cubicBezTo>
                    <a:pt x="21" y="274"/>
                    <a:pt x="22" y="274"/>
                    <a:pt x="22" y="274"/>
                  </a:cubicBezTo>
                  <a:cubicBezTo>
                    <a:pt x="21" y="274"/>
                    <a:pt x="21" y="274"/>
                    <a:pt x="21" y="274"/>
                  </a:cubicBezTo>
                  <a:moveTo>
                    <a:pt x="18" y="264"/>
                  </a:moveTo>
                  <a:cubicBezTo>
                    <a:pt x="17" y="267"/>
                    <a:pt x="18" y="269"/>
                    <a:pt x="18" y="271"/>
                  </a:cubicBezTo>
                  <a:cubicBezTo>
                    <a:pt x="18" y="269"/>
                    <a:pt x="17" y="267"/>
                    <a:pt x="18" y="264"/>
                  </a:cubicBezTo>
                  <a:moveTo>
                    <a:pt x="21" y="187"/>
                  </a:moveTo>
                  <a:cubicBezTo>
                    <a:pt x="20" y="215"/>
                    <a:pt x="19" y="250"/>
                    <a:pt x="18" y="261"/>
                  </a:cubicBezTo>
                  <a:cubicBezTo>
                    <a:pt x="18" y="260"/>
                    <a:pt x="18" y="258"/>
                    <a:pt x="18" y="257"/>
                  </a:cubicBezTo>
                  <a:cubicBezTo>
                    <a:pt x="20" y="249"/>
                    <a:pt x="20" y="214"/>
                    <a:pt x="21" y="187"/>
                  </a:cubicBezTo>
                  <a:moveTo>
                    <a:pt x="18" y="139"/>
                  </a:moveTo>
                  <a:cubicBezTo>
                    <a:pt x="20" y="142"/>
                    <a:pt x="21" y="146"/>
                    <a:pt x="22" y="149"/>
                  </a:cubicBezTo>
                  <a:cubicBezTo>
                    <a:pt x="21" y="145"/>
                    <a:pt x="21" y="141"/>
                    <a:pt x="18" y="139"/>
                  </a:cubicBezTo>
                  <a:cubicBezTo>
                    <a:pt x="18" y="139"/>
                    <a:pt x="18" y="139"/>
                    <a:pt x="18" y="139"/>
                  </a:cubicBezTo>
                  <a:moveTo>
                    <a:pt x="0" y="0"/>
                  </a:moveTo>
                  <a:cubicBezTo>
                    <a:pt x="0" y="0"/>
                    <a:pt x="12" y="110"/>
                    <a:pt x="12" y="120"/>
                  </a:cubicBezTo>
                  <a:cubicBezTo>
                    <a:pt x="12" y="120"/>
                    <a:pt x="12" y="120"/>
                    <a:pt x="12" y="120"/>
                  </a:cubicBezTo>
                  <a:cubicBezTo>
                    <a:pt x="13" y="93"/>
                    <a:pt x="0" y="0"/>
                    <a:pt x="0"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6" name="Freeform 193"/>
            <p:cNvSpPr>
              <a:spLocks/>
            </p:cNvSpPr>
            <p:nvPr/>
          </p:nvSpPr>
          <p:spPr bwMode="auto">
            <a:xfrm>
              <a:off x="1819275" y="4121150"/>
              <a:ext cx="130175" cy="809625"/>
            </a:xfrm>
            <a:custGeom>
              <a:avLst/>
              <a:gdLst>
                <a:gd name="T0" fmla="*/ 234309214 w 45"/>
                <a:gd name="T1" fmla="*/ 0 h 282"/>
                <a:gd name="T2" fmla="*/ 0 w 45"/>
                <a:gd name="T3" fmla="*/ 65941372 h 282"/>
                <a:gd name="T4" fmla="*/ 0 w 45"/>
                <a:gd name="T5" fmla="*/ 65941372 h 282"/>
                <a:gd name="T6" fmla="*/ 100416995 w 45"/>
                <a:gd name="T7" fmla="*/ 1055064828 h 282"/>
                <a:gd name="T8" fmla="*/ 142258133 w 45"/>
                <a:gd name="T9" fmla="*/ 1211678459 h 282"/>
                <a:gd name="T10" fmla="*/ 150626939 w 45"/>
                <a:gd name="T11" fmla="*/ 1211678459 h 282"/>
                <a:gd name="T12" fmla="*/ 150626939 w 45"/>
                <a:gd name="T13" fmla="*/ 1211678459 h 282"/>
                <a:gd name="T14" fmla="*/ 184099271 w 45"/>
                <a:gd name="T15" fmla="*/ 1294105174 h 282"/>
                <a:gd name="T16" fmla="*/ 184099271 w 45"/>
                <a:gd name="T17" fmla="*/ 1318833189 h 282"/>
                <a:gd name="T18" fmla="*/ 175730464 w 45"/>
                <a:gd name="T19" fmla="*/ 1607326693 h 282"/>
                <a:gd name="T20" fmla="*/ 150626939 w 45"/>
                <a:gd name="T21" fmla="*/ 2147483646 h 282"/>
                <a:gd name="T22" fmla="*/ 150626939 w 45"/>
                <a:gd name="T23" fmla="*/ 2147483646 h 282"/>
                <a:gd name="T24" fmla="*/ 150626939 w 45"/>
                <a:gd name="T25" fmla="*/ 2147483646 h 282"/>
                <a:gd name="T26" fmla="*/ 150626939 w 45"/>
                <a:gd name="T27" fmla="*/ 2147483646 h 282"/>
                <a:gd name="T28" fmla="*/ 150626939 w 45"/>
                <a:gd name="T29" fmla="*/ 2147483646 h 282"/>
                <a:gd name="T30" fmla="*/ 175730464 w 45"/>
                <a:gd name="T31" fmla="*/ 2147483646 h 282"/>
                <a:gd name="T32" fmla="*/ 184099271 w 45"/>
                <a:gd name="T33" fmla="*/ 2147483646 h 282"/>
                <a:gd name="T34" fmla="*/ 184099271 w 45"/>
                <a:gd name="T35" fmla="*/ 2147483646 h 282"/>
                <a:gd name="T36" fmla="*/ 376567347 w 45"/>
                <a:gd name="T37" fmla="*/ 2147483646 h 282"/>
                <a:gd name="T38" fmla="*/ 309622684 w 45"/>
                <a:gd name="T39" fmla="*/ 1524899977 h 282"/>
                <a:gd name="T40" fmla="*/ 284516266 w 45"/>
                <a:gd name="T41" fmla="*/ 1178707773 h 282"/>
                <a:gd name="T42" fmla="*/ 234309214 w 45"/>
                <a:gd name="T43" fmla="*/ 1005608799 h 282"/>
                <a:gd name="T44" fmla="*/ 234309214 w 45"/>
                <a:gd name="T45" fmla="*/ 0 h 2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5" h="282">
                  <a:moveTo>
                    <a:pt x="28" y="0"/>
                  </a:moveTo>
                  <a:cubicBezTo>
                    <a:pt x="14" y="6"/>
                    <a:pt x="0" y="8"/>
                    <a:pt x="0" y="8"/>
                  </a:cubicBezTo>
                  <a:cubicBezTo>
                    <a:pt x="0" y="8"/>
                    <a:pt x="0" y="8"/>
                    <a:pt x="0" y="8"/>
                  </a:cubicBezTo>
                  <a:cubicBezTo>
                    <a:pt x="0" y="8"/>
                    <a:pt x="13" y="101"/>
                    <a:pt x="12" y="128"/>
                  </a:cubicBezTo>
                  <a:cubicBezTo>
                    <a:pt x="12" y="139"/>
                    <a:pt x="13" y="141"/>
                    <a:pt x="17" y="147"/>
                  </a:cubicBezTo>
                  <a:cubicBezTo>
                    <a:pt x="17" y="147"/>
                    <a:pt x="17" y="147"/>
                    <a:pt x="18" y="147"/>
                  </a:cubicBezTo>
                  <a:cubicBezTo>
                    <a:pt x="18" y="147"/>
                    <a:pt x="18" y="147"/>
                    <a:pt x="18" y="147"/>
                  </a:cubicBezTo>
                  <a:cubicBezTo>
                    <a:pt x="21" y="149"/>
                    <a:pt x="21" y="153"/>
                    <a:pt x="22" y="157"/>
                  </a:cubicBezTo>
                  <a:cubicBezTo>
                    <a:pt x="22" y="159"/>
                    <a:pt x="22" y="160"/>
                    <a:pt x="22" y="160"/>
                  </a:cubicBezTo>
                  <a:cubicBezTo>
                    <a:pt x="22" y="160"/>
                    <a:pt x="22" y="176"/>
                    <a:pt x="21" y="195"/>
                  </a:cubicBezTo>
                  <a:cubicBezTo>
                    <a:pt x="20" y="222"/>
                    <a:pt x="20" y="257"/>
                    <a:pt x="18" y="265"/>
                  </a:cubicBezTo>
                  <a:cubicBezTo>
                    <a:pt x="18" y="266"/>
                    <a:pt x="18" y="268"/>
                    <a:pt x="18" y="269"/>
                  </a:cubicBezTo>
                  <a:cubicBezTo>
                    <a:pt x="18" y="270"/>
                    <a:pt x="18" y="271"/>
                    <a:pt x="18" y="272"/>
                  </a:cubicBezTo>
                  <a:cubicBezTo>
                    <a:pt x="18" y="272"/>
                    <a:pt x="18" y="272"/>
                    <a:pt x="18" y="272"/>
                  </a:cubicBezTo>
                  <a:cubicBezTo>
                    <a:pt x="17" y="275"/>
                    <a:pt x="18" y="277"/>
                    <a:pt x="18" y="279"/>
                  </a:cubicBezTo>
                  <a:cubicBezTo>
                    <a:pt x="19" y="281"/>
                    <a:pt x="20" y="282"/>
                    <a:pt x="21" y="282"/>
                  </a:cubicBezTo>
                  <a:cubicBezTo>
                    <a:pt x="21" y="282"/>
                    <a:pt x="21" y="282"/>
                    <a:pt x="22" y="282"/>
                  </a:cubicBezTo>
                  <a:cubicBezTo>
                    <a:pt x="22" y="282"/>
                    <a:pt x="22" y="282"/>
                    <a:pt x="22" y="282"/>
                  </a:cubicBezTo>
                  <a:cubicBezTo>
                    <a:pt x="45" y="280"/>
                    <a:pt x="45" y="280"/>
                    <a:pt x="45" y="280"/>
                  </a:cubicBezTo>
                  <a:cubicBezTo>
                    <a:pt x="37" y="272"/>
                    <a:pt x="35" y="202"/>
                    <a:pt x="37" y="185"/>
                  </a:cubicBezTo>
                  <a:cubicBezTo>
                    <a:pt x="39" y="169"/>
                    <a:pt x="40" y="149"/>
                    <a:pt x="34" y="143"/>
                  </a:cubicBezTo>
                  <a:cubicBezTo>
                    <a:pt x="29" y="137"/>
                    <a:pt x="28" y="122"/>
                    <a:pt x="28" y="122"/>
                  </a:cubicBezTo>
                  <a:cubicBezTo>
                    <a:pt x="28" y="0"/>
                    <a:pt x="28" y="0"/>
                    <a:pt x="28"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7" name="Freeform 194"/>
            <p:cNvSpPr>
              <a:spLocks/>
            </p:cNvSpPr>
            <p:nvPr/>
          </p:nvSpPr>
          <p:spPr bwMode="auto">
            <a:xfrm>
              <a:off x="1819275" y="4121150"/>
              <a:ext cx="80963" cy="22225"/>
            </a:xfrm>
            <a:custGeom>
              <a:avLst/>
              <a:gdLst>
                <a:gd name="T0" fmla="*/ 234107406 w 28"/>
                <a:gd name="T1" fmla="*/ 0 h 8"/>
                <a:gd name="T2" fmla="*/ 0 w 28"/>
                <a:gd name="T3" fmla="*/ 61743828 h 8"/>
                <a:gd name="T4" fmla="*/ 0 w 28"/>
                <a:gd name="T5" fmla="*/ 61743828 h 8"/>
                <a:gd name="T6" fmla="*/ 234107406 w 28"/>
                <a:gd name="T7" fmla="*/ 0 h 8"/>
                <a:gd name="T8" fmla="*/ 234107406 w 28"/>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8">
                  <a:moveTo>
                    <a:pt x="28" y="0"/>
                  </a:moveTo>
                  <a:cubicBezTo>
                    <a:pt x="0" y="8"/>
                    <a:pt x="0" y="8"/>
                    <a:pt x="0" y="8"/>
                  </a:cubicBezTo>
                  <a:cubicBezTo>
                    <a:pt x="0" y="8"/>
                    <a:pt x="0" y="8"/>
                    <a:pt x="0" y="8"/>
                  </a:cubicBezTo>
                  <a:cubicBezTo>
                    <a:pt x="0" y="8"/>
                    <a:pt x="14" y="6"/>
                    <a:pt x="28" y="0"/>
                  </a:cubicBezTo>
                  <a:cubicBezTo>
                    <a:pt x="28" y="0"/>
                    <a:pt x="28" y="0"/>
                    <a:pt x="28" y="0"/>
                  </a:cubicBezTo>
                </a:path>
              </a:pathLst>
            </a:custGeom>
            <a:solidFill>
              <a:srgbClr val="232D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8" name="Freeform 195"/>
            <p:cNvSpPr>
              <a:spLocks noEditPoints="1"/>
            </p:cNvSpPr>
            <p:nvPr/>
          </p:nvSpPr>
          <p:spPr bwMode="auto">
            <a:xfrm>
              <a:off x="1570037" y="4387850"/>
              <a:ext cx="4763" cy="11112"/>
            </a:xfrm>
            <a:custGeom>
              <a:avLst/>
              <a:gdLst>
                <a:gd name="T0" fmla="*/ 5672733 w 2"/>
                <a:gd name="T1" fmla="*/ 30869136 h 4"/>
                <a:gd name="T2" fmla="*/ 11343085 w 2"/>
                <a:gd name="T3" fmla="*/ 30869136 h 4"/>
                <a:gd name="T4" fmla="*/ 5672733 w 2"/>
                <a:gd name="T5" fmla="*/ 30869136 h 4"/>
                <a:gd name="T6" fmla="*/ 0 w 2"/>
                <a:gd name="T7" fmla="*/ 0 h 4"/>
                <a:gd name="T8" fmla="*/ 0 w 2"/>
                <a:gd name="T9" fmla="*/ 7717284 h 4"/>
                <a:gd name="T10" fmla="*/ 0 w 2"/>
                <a:gd name="T11" fmla="*/ 0 h 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4">
                  <a:moveTo>
                    <a:pt x="1" y="4"/>
                  </a:moveTo>
                  <a:cubicBezTo>
                    <a:pt x="1" y="4"/>
                    <a:pt x="1" y="4"/>
                    <a:pt x="2" y="4"/>
                  </a:cubicBezTo>
                  <a:cubicBezTo>
                    <a:pt x="1" y="4"/>
                    <a:pt x="1" y="4"/>
                    <a:pt x="1" y="4"/>
                  </a:cubicBezTo>
                  <a:moveTo>
                    <a:pt x="0" y="0"/>
                  </a:moveTo>
                  <a:cubicBezTo>
                    <a:pt x="0" y="0"/>
                    <a:pt x="0" y="0"/>
                    <a:pt x="0" y="1"/>
                  </a:cubicBezTo>
                  <a:cubicBezTo>
                    <a:pt x="0" y="0"/>
                    <a:pt x="0" y="0"/>
                    <a:pt x="0"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49" name="Freeform 196"/>
            <p:cNvSpPr>
              <a:spLocks/>
            </p:cNvSpPr>
            <p:nvPr/>
          </p:nvSpPr>
          <p:spPr bwMode="auto">
            <a:xfrm>
              <a:off x="1566862" y="4387850"/>
              <a:ext cx="85725" cy="42862"/>
            </a:xfrm>
            <a:custGeom>
              <a:avLst/>
              <a:gdLst>
                <a:gd name="T0" fmla="*/ 8166735 w 30"/>
                <a:gd name="T1" fmla="*/ 0 h 15"/>
                <a:gd name="T2" fmla="*/ 8166735 w 30"/>
                <a:gd name="T3" fmla="*/ 0 h 15"/>
                <a:gd name="T4" fmla="*/ 8166735 w 30"/>
                <a:gd name="T5" fmla="*/ 8163782 h 15"/>
                <a:gd name="T6" fmla="*/ 16330613 w 30"/>
                <a:gd name="T7" fmla="*/ 32660844 h 15"/>
                <a:gd name="T8" fmla="*/ 16330613 w 30"/>
                <a:gd name="T9" fmla="*/ 32660844 h 15"/>
                <a:gd name="T10" fmla="*/ 24497348 w 30"/>
                <a:gd name="T11" fmla="*/ 32660844 h 15"/>
                <a:gd name="T12" fmla="*/ 138811635 w 30"/>
                <a:gd name="T13" fmla="*/ 97982532 h 15"/>
                <a:gd name="T14" fmla="*/ 244959188 w 30"/>
                <a:gd name="T15" fmla="*/ 122476736 h 15"/>
                <a:gd name="T16" fmla="*/ 8166735 w 30"/>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15">
                  <a:moveTo>
                    <a:pt x="1" y="0"/>
                  </a:moveTo>
                  <a:cubicBezTo>
                    <a:pt x="1" y="0"/>
                    <a:pt x="1" y="0"/>
                    <a:pt x="1" y="0"/>
                  </a:cubicBezTo>
                  <a:cubicBezTo>
                    <a:pt x="1" y="0"/>
                    <a:pt x="1" y="0"/>
                    <a:pt x="1" y="1"/>
                  </a:cubicBezTo>
                  <a:cubicBezTo>
                    <a:pt x="0" y="2"/>
                    <a:pt x="2" y="4"/>
                    <a:pt x="2" y="4"/>
                  </a:cubicBezTo>
                  <a:cubicBezTo>
                    <a:pt x="2" y="4"/>
                    <a:pt x="2" y="4"/>
                    <a:pt x="2" y="4"/>
                  </a:cubicBezTo>
                  <a:cubicBezTo>
                    <a:pt x="2" y="4"/>
                    <a:pt x="2" y="4"/>
                    <a:pt x="3" y="4"/>
                  </a:cubicBezTo>
                  <a:cubicBezTo>
                    <a:pt x="10" y="6"/>
                    <a:pt x="17" y="12"/>
                    <a:pt x="17" y="12"/>
                  </a:cubicBezTo>
                  <a:cubicBezTo>
                    <a:pt x="30" y="15"/>
                    <a:pt x="30" y="15"/>
                    <a:pt x="30" y="15"/>
                  </a:cubicBezTo>
                  <a:cubicBezTo>
                    <a:pt x="18" y="5"/>
                    <a:pt x="1" y="0"/>
                    <a:pt x="1"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0" name="Freeform 197"/>
            <p:cNvSpPr>
              <a:spLocks/>
            </p:cNvSpPr>
            <p:nvPr/>
          </p:nvSpPr>
          <p:spPr bwMode="auto">
            <a:xfrm>
              <a:off x="1560512" y="3911600"/>
              <a:ext cx="23813" cy="447675"/>
            </a:xfrm>
            <a:custGeom>
              <a:avLst/>
              <a:gdLst>
                <a:gd name="T0" fmla="*/ 0 w 8"/>
                <a:gd name="T1" fmla="*/ 0 h 156"/>
                <a:gd name="T2" fmla="*/ 70882371 w 8"/>
                <a:gd name="T3" fmla="*/ 1284698113 h 156"/>
                <a:gd name="T4" fmla="*/ 70882371 w 8"/>
                <a:gd name="T5" fmla="*/ 1284698113 h 156"/>
                <a:gd name="T6" fmla="*/ 0 w 8"/>
                <a:gd name="T7" fmla="*/ 0 h 156"/>
                <a:gd name="T8" fmla="*/ 0 w 8"/>
                <a:gd name="T9" fmla="*/ 0 h 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156">
                  <a:moveTo>
                    <a:pt x="0" y="0"/>
                  </a:moveTo>
                  <a:cubicBezTo>
                    <a:pt x="8" y="156"/>
                    <a:pt x="8" y="156"/>
                    <a:pt x="8" y="156"/>
                  </a:cubicBezTo>
                  <a:cubicBezTo>
                    <a:pt x="8" y="156"/>
                    <a:pt x="8" y="156"/>
                    <a:pt x="8" y="156"/>
                  </a:cubicBezTo>
                  <a:cubicBezTo>
                    <a:pt x="0" y="0"/>
                    <a:pt x="0" y="0"/>
                    <a:pt x="0" y="0"/>
                  </a:cubicBezTo>
                  <a:cubicBezTo>
                    <a:pt x="0" y="0"/>
                    <a:pt x="0" y="0"/>
                    <a:pt x="0"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1" name="Freeform 198"/>
            <p:cNvSpPr>
              <a:spLocks/>
            </p:cNvSpPr>
            <p:nvPr/>
          </p:nvSpPr>
          <p:spPr bwMode="auto">
            <a:xfrm>
              <a:off x="1560512" y="3902075"/>
              <a:ext cx="460375" cy="457200"/>
            </a:xfrm>
            <a:custGeom>
              <a:avLst/>
              <a:gdLst>
                <a:gd name="T0" fmla="*/ 1308098016 w 160"/>
                <a:gd name="T1" fmla="*/ 0 h 159"/>
                <a:gd name="T2" fmla="*/ 1117678284 w 160"/>
                <a:gd name="T3" fmla="*/ 41340657 h 159"/>
                <a:gd name="T4" fmla="*/ 968654896 w 160"/>
                <a:gd name="T5" fmla="*/ 66147351 h 159"/>
                <a:gd name="T6" fmla="*/ 836190622 w 160"/>
                <a:gd name="T7" fmla="*/ 74414332 h 159"/>
                <a:gd name="T8" fmla="*/ 794794277 w 160"/>
                <a:gd name="T9" fmla="*/ 74414332 h 159"/>
                <a:gd name="T10" fmla="*/ 778235164 w 160"/>
                <a:gd name="T11" fmla="*/ 107488008 h 159"/>
                <a:gd name="T12" fmla="*/ 778235164 w 160"/>
                <a:gd name="T13" fmla="*/ 107488008 h 159"/>
                <a:gd name="T14" fmla="*/ 778235164 w 160"/>
                <a:gd name="T15" fmla="*/ 107488008 h 159"/>
                <a:gd name="T16" fmla="*/ 629211777 w 160"/>
                <a:gd name="T17" fmla="*/ 148828664 h 159"/>
                <a:gd name="T18" fmla="*/ 488466507 w 160"/>
                <a:gd name="T19" fmla="*/ 165365502 h 159"/>
                <a:gd name="T20" fmla="*/ 455351158 w 160"/>
                <a:gd name="T21" fmla="*/ 165365502 h 159"/>
                <a:gd name="T22" fmla="*/ 281490539 w 160"/>
                <a:gd name="T23" fmla="*/ 140561683 h 159"/>
                <a:gd name="T24" fmla="*/ 0 w 160"/>
                <a:gd name="T25" fmla="*/ 24803819 h 159"/>
                <a:gd name="T26" fmla="*/ 66233576 w 160"/>
                <a:gd name="T27" fmla="*/ 1314665660 h 159"/>
                <a:gd name="T28" fmla="*/ 140745270 w 160"/>
                <a:gd name="T29" fmla="*/ 239782709 h 159"/>
                <a:gd name="T30" fmla="*/ 670608121 w 160"/>
                <a:gd name="T31" fmla="*/ 339000860 h 159"/>
                <a:gd name="T32" fmla="*/ 811353391 w 160"/>
                <a:gd name="T33" fmla="*/ 214976015 h 159"/>
                <a:gd name="T34" fmla="*/ 852746858 w 160"/>
                <a:gd name="T35" fmla="*/ 132294702 h 159"/>
                <a:gd name="T36" fmla="*/ 1274982666 w 160"/>
                <a:gd name="T37" fmla="*/ 49610513 h 159"/>
                <a:gd name="T38" fmla="*/ 1274982666 w 160"/>
                <a:gd name="T39" fmla="*/ 157098521 h 159"/>
                <a:gd name="T40" fmla="*/ 1299819898 w 160"/>
                <a:gd name="T41" fmla="*/ 165365502 h 159"/>
                <a:gd name="T42" fmla="*/ 1324657129 w 160"/>
                <a:gd name="T43" fmla="*/ 157098521 h 159"/>
                <a:gd name="T44" fmla="*/ 1308098016 w 160"/>
                <a:gd name="T45" fmla="*/ 74414332 h 159"/>
                <a:gd name="T46" fmla="*/ 1308098016 w 160"/>
                <a:gd name="T47" fmla="*/ 0 h 1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159">
                  <a:moveTo>
                    <a:pt x="158" y="0"/>
                  </a:moveTo>
                  <a:cubicBezTo>
                    <a:pt x="157" y="0"/>
                    <a:pt x="147" y="3"/>
                    <a:pt x="135" y="5"/>
                  </a:cubicBezTo>
                  <a:cubicBezTo>
                    <a:pt x="130" y="6"/>
                    <a:pt x="124" y="7"/>
                    <a:pt x="117" y="8"/>
                  </a:cubicBezTo>
                  <a:cubicBezTo>
                    <a:pt x="111" y="9"/>
                    <a:pt x="106" y="9"/>
                    <a:pt x="101" y="9"/>
                  </a:cubicBezTo>
                  <a:cubicBezTo>
                    <a:pt x="99" y="9"/>
                    <a:pt x="98" y="9"/>
                    <a:pt x="96" y="9"/>
                  </a:cubicBezTo>
                  <a:cubicBezTo>
                    <a:pt x="95" y="12"/>
                    <a:pt x="94" y="13"/>
                    <a:pt x="94" y="13"/>
                  </a:cubicBezTo>
                  <a:cubicBezTo>
                    <a:pt x="94" y="13"/>
                    <a:pt x="94" y="13"/>
                    <a:pt x="94" y="13"/>
                  </a:cubicBezTo>
                  <a:cubicBezTo>
                    <a:pt x="94" y="13"/>
                    <a:pt x="94" y="13"/>
                    <a:pt x="94" y="13"/>
                  </a:cubicBezTo>
                  <a:cubicBezTo>
                    <a:pt x="94" y="13"/>
                    <a:pt x="87" y="16"/>
                    <a:pt x="76" y="18"/>
                  </a:cubicBezTo>
                  <a:cubicBezTo>
                    <a:pt x="70" y="19"/>
                    <a:pt x="65" y="20"/>
                    <a:pt x="59" y="20"/>
                  </a:cubicBezTo>
                  <a:cubicBezTo>
                    <a:pt x="58" y="20"/>
                    <a:pt x="57" y="20"/>
                    <a:pt x="55" y="20"/>
                  </a:cubicBezTo>
                  <a:cubicBezTo>
                    <a:pt x="49" y="19"/>
                    <a:pt x="42" y="18"/>
                    <a:pt x="34" y="17"/>
                  </a:cubicBezTo>
                  <a:cubicBezTo>
                    <a:pt x="20" y="14"/>
                    <a:pt x="9" y="8"/>
                    <a:pt x="0" y="3"/>
                  </a:cubicBezTo>
                  <a:cubicBezTo>
                    <a:pt x="8" y="159"/>
                    <a:pt x="8" y="159"/>
                    <a:pt x="8" y="159"/>
                  </a:cubicBezTo>
                  <a:cubicBezTo>
                    <a:pt x="8" y="158"/>
                    <a:pt x="15" y="41"/>
                    <a:pt x="17" y="29"/>
                  </a:cubicBezTo>
                  <a:cubicBezTo>
                    <a:pt x="17" y="29"/>
                    <a:pt x="59" y="41"/>
                    <a:pt x="81" y="41"/>
                  </a:cubicBezTo>
                  <a:cubicBezTo>
                    <a:pt x="102" y="41"/>
                    <a:pt x="98" y="26"/>
                    <a:pt x="98" y="26"/>
                  </a:cubicBezTo>
                  <a:cubicBezTo>
                    <a:pt x="103" y="16"/>
                    <a:pt x="103" y="16"/>
                    <a:pt x="103" y="16"/>
                  </a:cubicBezTo>
                  <a:cubicBezTo>
                    <a:pt x="103" y="16"/>
                    <a:pt x="144" y="11"/>
                    <a:pt x="154" y="6"/>
                  </a:cubicBezTo>
                  <a:cubicBezTo>
                    <a:pt x="154" y="19"/>
                    <a:pt x="154" y="19"/>
                    <a:pt x="154" y="19"/>
                  </a:cubicBezTo>
                  <a:cubicBezTo>
                    <a:pt x="154" y="19"/>
                    <a:pt x="156" y="20"/>
                    <a:pt x="157" y="20"/>
                  </a:cubicBezTo>
                  <a:cubicBezTo>
                    <a:pt x="158" y="20"/>
                    <a:pt x="159" y="20"/>
                    <a:pt x="160" y="19"/>
                  </a:cubicBezTo>
                  <a:cubicBezTo>
                    <a:pt x="158" y="9"/>
                    <a:pt x="158" y="9"/>
                    <a:pt x="158" y="9"/>
                  </a:cubicBezTo>
                  <a:cubicBezTo>
                    <a:pt x="158" y="9"/>
                    <a:pt x="158" y="6"/>
                    <a:pt x="158"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2" name="Freeform 199"/>
            <p:cNvSpPr>
              <a:spLocks noEditPoints="1"/>
            </p:cNvSpPr>
            <p:nvPr/>
          </p:nvSpPr>
          <p:spPr bwMode="auto">
            <a:xfrm>
              <a:off x="1560512" y="3908425"/>
              <a:ext cx="276225" cy="42862"/>
            </a:xfrm>
            <a:custGeom>
              <a:avLst/>
              <a:gdLst>
                <a:gd name="T0" fmla="*/ 794794277 w 96"/>
                <a:gd name="T1" fmla="*/ 57155048 h 15"/>
                <a:gd name="T2" fmla="*/ 786516159 w 96"/>
                <a:gd name="T3" fmla="*/ 65321688 h 15"/>
                <a:gd name="T4" fmla="*/ 778235164 w 96"/>
                <a:gd name="T5" fmla="*/ 89815892 h 15"/>
                <a:gd name="T6" fmla="*/ 778235164 w 96"/>
                <a:gd name="T7" fmla="*/ 89815892 h 15"/>
                <a:gd name="T8" fmla="*/ 778235164 w 96"/>
                <a:gd name="T9" fmla="*/ 89815892 h 15"/>
                <a:gd name="T10" fmla="*/ 778235164 w 96"/>
                <a:gd name="T11" fmla="*/ 89815892 h 15"/>
                <a:gd name="T12" fmla="*/ 778235164 w 96"/>
                <a:gd name="T13" fmla="*/ 89815892 h 15"/>
                <a:gd name="T14" fmla="*/ 794794277 w 96"/>
                <a:gd name="T15" fmla="*/ 57155048 h 15"/>
                <a:gd name="T16" fmla="*/ 794794277 w 96"/>
                <a:gd name="T17" fmla="*/ 57155048 h 15"/>
                <a:gd name="T18" fmla="*/ 0 w 96"/>
                <a:gd name="T19" fmla="*/ 0 h 15"/>
                <a:gd name="T20" fmla="*/ 0 w 96"/>
                <a:gd name="T21" fmla="*/ 8163782 h 15"/>
                <a:gd name="T22" fmla="*/ 0 w 96"/>
                <a:gd name="T23" fmla="*/ 8163782 h 15"/>
                <a:gd name="T24" fmla="*/ 281490539 w 96"/>
                <a:gd name="T25" fmla="*/ 122476736 h 15"/>
                <a:gd name="T26" fmla="*/ 0 w 96"/>
                <a:gd name="T27" fmla="*/ 0 h 15"/>
                <a:gd name="T28" fmla="*/ 0 w 96"/>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15">
                  <a:moveTo>
                    <a:pt x="96" y="7"/>
                  </a:moveTo>
                  <a:cubicBezTo>
                    <a:pt x="95" y="8"/>
                    <a:pt x="95" y="8"/>
                    <a:pt x="95" y="8"/>
                  </a:cubicBezTo>
                  <a:cubicBezTo>
                    <a:pt x="95" y="10"/>
                    <a:pt x="94" y="11"/>
                    <a:pt x="94" y="11"/>
                  </a:cubicBezTo>
                  <a:cubicBezTo>
                    <a:pt x="94" y="11"/>
                    <a:pt x="94" y="11"/>
                    <a:pt x="94" y="11"/>
                  </a:cubicBezTo>
                  <a:cubicBezTo>
                    <a:pt x="94" y="11"/>
                    <a:pt x="94" y="11"/>
                    <a:pt x="94" y="11"/>
                  </a:cubicBezTo>
                  <a:cubicBezTo>
                    <a:pt x="94" y="11"/>
                    <a:pt x="94" y="11"/>
                    <a:pt x="94" y="11"/>
                  </a:cubicBezTo>
                  <a:cubicBezTo>
                    <a:pt x="94" y="11"/>
                    <a:pt x="94" y="11"/>
                    <a:pt x="94" y="11"/>
                  </a:cubicBezTo>
                  <a:cubicBezTo>
                    <a:pt x="94" y="11"/>
                    <a:pt x="95" y="10"/>
                    <a:pt x="96" y="7"/>
                  </a:cubicBezTo>
                  <a:cubicBezTo>
                    <a:pt x="96" y="7"/>
                    <a:pt x="96" y="7"/>
                    <a:pt x="96" y="7"/>
                  </a:cubicBezTo>
                  <a:moveTo>
                    <a:pt x="0" y="0"/>
                  </a:moveTo>
                  <a:cubicBezTo>
                    <a:pt x="0" y="1"/>
                    <a:pt x="0" y="1"/>
                    <a:pt x="0" y="1"/>
                  </a:cubicBezTo>
                  <a:cubicBezTo>
                    <a:pt x="0" y="1"/>
                    <a:pt x="0" y="1"/>
                    <a:pt x="0" y="1"/>
                  </a:cubicBezTo>
                  <a:cubicBezTo>
                    <a:pt x="9" y="6"/>
                    <a:pt x="20" y="12"/>
                    <a:pt x="34" y="15"/>
                  </a:cubicBezTo>
                  <a:cubicBezTo>
                    <a:pt x="24" y="12"/>
                    <a:pt x="12" y="7"/>
                    <a:pt x="0" y="0"/>
                  </a:cubicBezTo>
                  <a:cubicBezTo>
                    <a:pt x="0" y="0"/>
                    <a:pt x="0" y="0"/>
                    <a:pt x="0" y="0"/>
                  </a:cubicBezTo>
                </a:path>
              </a:pathLst>
            </a:custGeom>
            <a:solidFill>
              <a:srgbClr val="2D3D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3" name="Freeform 200"/>
            <p:cNvSpPr>
              <a:spLocks/>
            </p:cNvSpPr>
            <p:nvPr/>
          </p:nvSpPr>
          <p:spPr bwMode="auto">
            <a:xfrm>
              <a:off x="2014537" y="3902075"/>
              <a:ext cx="0" cy="26987"/>
            </a:xfrm>
            <a:custGeom>
              <a:avLst/>
              <a:gdLst>
                <a:gd name="T0" fmla="*/ 0 h 9"/>
                <a:gd name="T1" fmla="*/ 0 h 9"/>
                <a:gd name="T2" fmla="*/ 0 h 9"/>
                <a:gd name="T3" fmla="*/ 80922019 h 9"/>
                <a:gd name="T4" fmla="*/ 80922019 h 9"/>
                <a:gd name="T5" fmla="*/ 0 h 9"/>
                <a:gd name="T6" fmla="*/ 0 60000 65536"/>
                <a:gd name="T7" fmla="*/ 0 60000 65536"/>
                <a:gd name="T8" fmla="*/ 0 60000 65536"/>
                <a:gd name="T9" fmla="*/ 0 60000 65536"/>
                <a:gd name="T10" fmla="*/ 0 60000 65536"/>
                <a:gd name="T11" fmla="*/ 0 60000 65536"/>
              </a:gdLst>
              <a:ahLst/>
              <a:cxnLst>
                <a:cxn ang="T6">
                  <a:pos x="0" y="T0"/>
                </a:cxn>
                <a:cxn ang="T7">
                  <a:pos x="0" y="T1"/>
                </a:cxn>
                <a:cxn ang="T8">
                  <a:pos x="0" y="T2"/>
                </a:cxn>
                <a:cxn ang="T9">
                  <a:pos x="0" y="T3"/>
                </a:cxn>
                <a:cxn ang="T10">
                  <a:pos x="0" y="T4"/>
                </a:cxn>
                <a:cxn ang="T11">
                  <a:pos x="0" y="T5"/>
                </a:cxn>
              </a:cxnLst>
              <a:rect l="0" t="0" r="r" b="b"/>
              <a:pathLst>
                <a:path h="9">
                  <a:moveTo>
                    <a:pt x="0" y="0"/>
                  </a:moveTo>
                  <a:cubicBezTo>
                    <a:pt x="0" y="0"/>
                    <a:pt x="0" y="0"/>
                    <a:pt x="0" y="0"/>
                  </a:cubicBezTo>
                  <a:cubicBezTo>
                    <a:pt x="0" y="0"/>
                    <a:pt x="0" y="0"/>
                    <a:pt x="0" y="0"/>
                  </a:cubicBezTo>
                  <a:cubicBezTo>
                    <a:pt x="0" y="6"/>
                    <a:pt x="0" y="9"/>
                    <a:pt x="0" y="9"/>
                  </a:cubicBezTo>
                  <a:cubicBezTo>
                    <a:pt x="0" y="9"/>
                    <a:pt x="0" y="9"/>
                    <a:pt x="0" y="9"/>
                  </a:cubicBezTo>
                  <a:cubicBezTo>
                    <a:pt x="0" y="0"/>
                    <a:pt x="0" y="0"/>
                    <a:pt x="0" y="0"/>
                  </a:cubicBezTo>
                </a:path>
              </a:pathLst>
            </a:custGeom>
            <a:solidFill>
              <a:srgbClr val="2D3D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4" name="Freeform 201"/>
            <p:cNvSpPr>
              <a:spLocks/>
            </p:cNvSpPr>
            <p:nvPr/>
          </p:nvSpPr>
          <p:spPr bwMode="auto">
            <a:xfrm>
              <a:off x="1897062" y="3916362"/>
              <a:ext cx="52388" cy="9525"/>
            </a:xfrm>
            <a:custGeom>
              <a:avLst/>
              <a:gdLst>
                <a:gd name="T0" fmla="*/ 152472364 w 18"/>
                <a:gd name="T1" fmla="*/ 0 h 3"/>
                <a:gd name="T2" fmla="*/ 152472364 w 18"/>
                <a:gd name="T3" fmla="*/ 0 h 3"/>
                <a:gd name="T4" fmla="*/ 135530666 w 18"/>
                <a:gd name="T5" fmla="*/ 10080625 h 3"/>
                <a:gd name="T6" fmla="*/ 84705575 w 18"/>
                <a:gd name="T7" fmla="*/ 20161250 h 3"/>
                <a:gd name="T8" fmla="*/ 84705575 w 18"/>
                <a:gd name="T9" fmla="*/ 20161250 h 3"/>
                <a:gd name="T10" fmla="*/ 0 w 18"/>
                <a:gd name="T11" fmla="*/ 30241875 h 3"/>
                <a:gd name="T12" fmla="*/ 152472364 w 18"/>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3">
                  <a:moveTo>
                    <a:pt x="18" y="0"/>
                  </a:moveTo>
                  <a:cubicBezTo>
                    <a:pt x="18" y="0"/>
                    <a:pt x="18" y="0"/>
                    <a:pt x="18" y="0"/>
                  </a:cubicBezTo>
                  <a:cubicBezTo>
                    <a:pt x="16" y="1"/>
                    <a:pt x="16" y="1"/>
                    <a:pt x="16" y="1"/>
                  </a:cubicBezTo>
                  <a:cubicBezTo>
                    <a:pt x="10" y="2"/>
                    <a:pt x="10" y="2"/>
                    <a:pt x="10" y="2"/>
                  </a:cubicBezTo>
                  <a:cubicBezTo>
                    <a:pt x="10" y="2"/>
                    <a:pt x="10" y="2"/>
                    <a:pt x="10" y="2"/>
                  </a:cubicBezTo>
                  <a:cubicBezTo>
                    <a:pt x="7" y="2"/>
                    <a:pt x="3" y="3"/>
                    <a:pt x="0" y="3"/>
                  </a:cubicBezTo>
                  <a:cubicBezTo>
                    <a:pt x="7" y="2"/>
                    <a:pt x="13" y="1"/>
                    <a:pt x="18" y="0"/>
                  </a:cubicBezTo>
                </a:path>
              </a:pathLst>
            </a:custGeom>
            <a:solidFill>
              <a:srgbClr val="5C4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5" name="Freeform 202"/>
            <p:cNvSpPr>
              <a:spLocks noEditPoints="1"/>
            </p:cNvSpPr>
            <p:nvPr/>
          </p:nvSpPr>
          <p:spPr bwMode="auto">
            <a:xfrm>
              <a:off x="1943100" y="3902075"/>
              <a:ext cx="71438" cy="17462"/>
            </a:xfrm>
            <a:custGeom>
              <a:avLst/>
              <a:gdLst>
                <a:gd name="T0" fmla="*/ 16330727 w 25"/>
                <a:gd name="T1" fmla="*/ 42351171 h 6"/>
                <a:gd name="T2" fmla="*/ 0 w 25"/>
                <a:gd name="T3" fmla="*/ 50820241 h 6"/>
                <a:gd name="T4" fmla="*/ 0 w 25"/>
                <a:gd name="T5" fmla="*/ 50820241 h 6"/>
                <a:gd name="T6" fmla="*/ 16330727 w 25"/>
                <a:gd name="T7" fmla="*/ 42351171 h 6"/>
                <a:gd name="T8" fmla="*/ 204135514 w 25"/>
                <a:gd name="T9" fmla="*/ 0 h 6"/>
                <a:gd name="T10" fmla="*/ 204135514 w 25"/>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6">
                  <a:moveTo>
                    <a:pt x="2" y="5"/>
                  </a:moveTo>
                  <a:cubicBezTo>
                    <a:pt x="1" y="5"/>
                    <a:pt x="1" y="5"/>
                    <a:pt x="0" y="6"/>
                  </a:cubicBezTo>
                  <a:cubicBezTo>
                    <a:pt x="0" y="6"/>
                    <a:pt x="0" y="6"/>
                    <a:pt x="0" y="6"/>
                  </a:cubicBezTo>
                  <a:cubicBezTo>
                    <a:pt x="2" y="5"/>
                    <a:pt x="2" y="5"/>
                    <a:pt x="2" y="5"/>
                  </a:cubicBezTo>
                  <a:moveTo>
                    <a:pt x="25" y="0"/>
                  </a:moveTo>
                  <a:cubicBezTo>
                    <a:pt x="25" y="0"/>
                    <a:pt x="25" y="0"/>
                    <a:pt x="25" y="0"/>
                  </a:cubicBezTo>
                </a:path>
              </a:pathLst>
            </a:custGeom>
            <a:solidFill>
              <a:srgbClr val="8F8C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6" name="Freeform 203"/>
            <p:cNvSpPr>
              <a:spLocks noEditPoints="1"/>
            </p:cNvSpPr>
            <p:nvPr/>
          </p:nvSpPr>
          <p:spPr bwMode="auto">
            <a:xfrm>
              <a:off x="1560512" y="3908425"/>
              <a:ext cx="273050" cy="31750"/>
            </a:xfrm>
            <a:custGeom>
              <a:avLst/>
              <a:gdLst>
                <a:gd name="T0" fmla="*/ 784803184 w 95"/>
                <a:gd name="T1" fmla="*/ 66649023 h 11"/>
                <a:gd name="T2" fmla="*/ 776542703 w 95"/>
                <a:gd name="T3" fmla="*/ 91642045 h 11"/>
                <a:gd name="T4" fmla="*/ 784803184 w 95"/>
                <a:gd name="T5" fmla="*/ 66649023 h 11"/>
                <a:gd name="T6" fmla="*/ 0 w 95"/>
                <a:gd name="T7" fmla="*/ 0 h 11"/>
                <a:gd name="T8" fmla="*/ 0 w 95"/>
                <a:gd name="T9" fmla="*/ 0 h 11"/>
                <a:gd name="T10" fmla="*/ 0 w 95"/>
                <a:gd name="T11" fmla="*/ 0 h 11"/>
                <a:gd name="T12" fmla="*/ 0 w 95"/>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5" h="11">
                  <a:moveTo>
                    <a:pt x="95" y="8"/>
                  </a:moveTo>
                  <a:cubicBezTo>
                    <a:pt x="94" y="11"/>
                    <a:pt x="94" y="11"/>
                    <a:pt x="94" y="11"/>
                  </a:cubicBezTo>
                  <a:cubicBezTo>
                    <a:pt x="94" y="11"/>
                    <a:pt x="95" y="10"/>
                    <a:pt x="95" y="8"/>
                  </a:cubicBezTo>
                  <a:moveTo>
                    <a:pt x="0" y="0"/>
                  </a:moveTo>
                  <a:cubicBezTo>
                    <a:pt x="0" y="0"/>
                    <a:pt x="0" y="0"/>
                    <a:pt x="0" y="0"/>
                  </a:cubicBezTo>
                  <a:cubicBezTo>
                    <a:pt x="0" y="0"/>
                    <a:pt x="0" y="0"/>
                    <a:pt x="0" y="0"/>
                  </a:cubicBezTo>
                  <a:cubicBezTo>
                    <a:pt x="0" y="0"/>
                    <a:pt x="0" y="0"/>
                    <a:pt x="0" y="0"/>
                  </a:cubicBezTo>
                </a:path>
              </a:pathLst>
            </a:custGeom>
            <a:solidFill>
              <a:srgbClr val="2836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7" name="Freeform 204"/>
            <p:cNvSpPr>
              <a:spLocks/>
            </p:cNvSpPr>
            <p:nvPr/>
          </p:nvSpPr>
          <p:spPr bwMode="auto">
            <a:xfrm>
              <a:off x="1719262" y="3954462"/>
              <a:ext cx="60325" cy="6350"/>
            </a:xfrm>
            <a:custGeom>
              <a:avLst/>
              <a:gdLst>
                <a:gd name="T0" fmla="*/ 173290744 w 21"/>
                <a:gd name="T1" fmla="*/ 0 h 2"/>
                <a:gd name="T2" fmla="*/ 33006393 w 21"/>
                <a:gd name="T3" fmla="*/ 20161250 h 2"/>
                <a:gd name="T4" fmla="*/ 0 w 21"/>
                <a:gd name="T5" fmla="*/ 20161250 h 2"/>
                <a:gd name="T6" fmla="*/ 33006393 w 21"/>
                <a:gd name="T7" fmla="*/ 20161250 h 2"/>
                <a:gd name="T8" fmla="*/ 173290744 w 2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
                  <a:moveTo>
                    <a:pt x="21" y="0"/>
                  </a:moveTo>
                  <a:cubicBezTo>
                    <a:pt x="16" y="1"/>
                    <a:pt x="10" y="2"/>
                    <a:pt x="4" y="2"/>
                  </a:cubicBezTo>
                  <a:cubicBezTo>
                    <a:pt x="3" y="2"/>
                    <a:pt x="2" y="2"/>
                    <a:pt x="0" y="2"/>
                  </a:cubicBezTo>
                  <a:cubicBezTo>
                    <a:pt x="2" y="2"/>
                    <a:pt x="3" y="2"/>
                    <a:pt x="4" y="2"/>
                  </a:cubicBezTo>
                  <a:cubicBezTo>
                    <a:pt x="10" y="2"/>
                    <a:pt x="15" y="1"/>
                    <a:pt x="21" y="0"/>
                  </a:cubicBezTo>
                </a:path>
              </a:pathLst>
            </a:custGeom>
            <a:solidFill>
              <a:srgbClr val="242F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8" name="Freeform 206"/>
            <p:cNvSpPr>
              <a:spLocks/>
            </p:cNvSpPr>
            <p:nvPr/>
          </p:nvSpPr>
          <p:spPr bwMode="auto">
            <a:xfrm>
              <a:off x="1925638" y="3919538"/>
              <a:ext cx="17463" cy="3175"/>
            </a:xfrm>
            <a:custGeom>
              <a:avLst/>
              <a:gdLst>
                <a:gd name="T0" fmla="*/ 50826062 w 6"/>
                <a:gd name="T1" fmla="*/ 0 h 1"/>
                <a:gd name="T2" fmla="*/ 0 w 6"/>
                <a:gd name="T3" fmla="*/ 10080625 h 1"/>
                <a:gd name="T4" fmla="*/ 0 w 6"/>
                <a:gd name="T5" fmla="*/ 10080625 h 1"/>
                <a:gd name="T6" fmla="*/ 50826062 w 6"/>
                <a:gd name="T7" fmla="*/ 0 h 1"/>
                <a:gd name="T8" fmla="*/ 50826062 w 6"/>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
                  <a:moveTo>
                    <a:pt x="6" y="0"/>
                  </a:moveTo>
                  <a:cubicBezTo>
                    <a:pt x="4" y="0"/>
                    <a:pt x="2" y="0"/>
                    <a:pt x="0" y="1"/>
                  </a:cubicBezTo>
                  <a:cubicBezTo>
                    <a:pt x="0" y="1"/>
                    <a:pt x="0" y="1"/>
                    <a:pt x="0" y="1"/>
                  </a:cubicBezTo>
                  <a:cubicBezTo>
                    <a:pt x="6" y="0"/>
                    <a:pt x="6" y="0"/>
                    <a:pt x="6" y="0"/>
                  </a:cubicBezTo>
                  <a:cubicBezTo>
                    <a:pt x="6" y="0"/>
                    <a:pt x="6" y="0"/>
                    <a:pt x="6" y="0"/>
                  </a:cubicBezTo>
                </a:path>
              </a:pathLst>
            </a:custGeom>
            <a:solidFill>
              <a:srgbClr val="7562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59" name="Freeform 207"/>
            <p:cNvSpPr>
              <a:spLocks/>
            </p:cNvSpPr>
            <p:nvPr/>
          </p:nvSpPr>
          <p:spPr bwMode="auto">
            <a:xfrm>
              <a:off x="1571625" y="4741863"/>
              <a:ext cx="17463" cy="100012"/>
            </a:xfrm>
            <a:custGeom>
              <a:avLst/>
              <a:gdLst>
                <a:gd name="T0" fmla="*/ 50826062 w 6"/>
                <a:gd name="T1" fmla="*/ 0 h 35"/>
                <a:gd name="T2" fmla="*/ 0 w 6"/>
                <a:gd name="T3" fmla="*/ 285782861 h 35"/>
                <a:gd name="T4" fmla="*/ 16942021 w 6"/>
                <a:gd name="T5" fmla="*/ 244957963 h 35"/>
                <a:gd name="T6" fmla="*/ 50826062 w 6"/>
                <a:gd name="T7" fmla="*/ 0 h 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35">
                  <a:moveTo>
                    <a:pt x="6" y="0"/>
                  </a:moveTo>
                  <a:cubicBezTo>
                    <a:pt x="4" y="14"/>
                    <a:pt x="2" y="26"/>
                    <a:pt x="0" y="35"/>
                  </a:cubicBezTo>
                  <a:cubicBezTo>
                    <a:pt x="1" y="33"/>
                    <a:pt x="1" y="32"/>
                    <a:pt x="2" y="30"/>
                  </a:cubicBezTo>
                  <a:cubicBezTo>
                    <a:pt x="4" y="24"/>
                    <a:pt x="5" y="13"/>
                    <a:pt x="6" y="0"/>
                  </a:cubicBezTo>
                </a:path>
              </a:pathLst>
            </a:custGeom>
            <a:solidFill>
              <a:srgbClr val="9095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0" name="Freeform 208"/>
            <p:cNvSpPr>
              <a:spLocks/>
            </p:cNvSpPr>
            <p:nvPr/>
          </p:nvSpPr>
          <p:spPr bwMode="auto">
            <a:xfrm>
              <a:off x="1557338" y="4473575"/>
              <a:ext cx="69850" cy="446087"/>
            </a:xfrm>
            <a:custGeom>
              <a:avLst/>
              <a:gdLst>
                <a:gd name="T0" fmla="*/ 135529373 w 24"/>
                <a:gd name="T1" fmla="*/ 0 h 155"/>
                <a:gd name="T2" fmla="*/ 93176990 w 24"/>
                <a:gd name="T3" fmla="*/ 770297276 h 155"/>
                <a:gd name="T4" fmla="*/ 59293919 w 24"/>
                <a:gd name="T5" fmla="*/ 1018782125 h 155"/>
                <a:gd name="T6" fmla="*/ 42352383 w 24"/>
                <a:gd name="T7" fmla="*/ 1060196266 h 155"/>
                <a:gd name="T8" fmla="*/ 0 w 24"/>
                <a:gd name="T9" fmla="*/ 1217567126 h 155"/>
                <a:gd name="T10" fmla="*/ 93176990 w 24"/>
                <a:gd name="T11" fmla="*/ 1283829752 h 155"/>
                <a:gd name="T12" fmla="*/ 135529373 w 24"/>
                <a:gd name="T13" fmla="*/ 0 h 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55">
                  <a:moveTo>
                    <a:pt x="16" y="0"/>
                  </a:moveTo>
                  <a:cubicBezTo>
                    <a:pt x="17" y="38"/>
                    <a:pt x="14" y="69"/>
                    <a:pt x="11" y="93"/>
                  </a:cubicBezTo>
                  <a:cubicBezTo>
                    <a:pt x="10" y="106"/>
                    <a:pt x="9" y="117"/>
                    <a:pt x="7" y="123"/>
                  </a:cubicBezTo>
                  <a:cubicBezTo>
                    <a:pt x="6" y="125"/>
                    <a:pt x="6" y="126"/>
                    <a:pt x="5" y="128"/>
                  </a:cubicBezTo>
                  <a:cubicBezTo>
                    <a:pt x="2" y="141"/>
                    <a:pt x="0" y="147"/>
                    <a:pt x="0" y="147"/>
                  </a:cubicBezTo>
                  <a:cubicBezTo>
                    <a:pt x="11" y="155"/>
                    <a:pt x="11" y="155"/>
                    <a:pt x="11" y="155"/>
                  </a:cubicBezTo>
                  <a:cubicBezTo>
                    <a:pt x="24" y="114"/>
                    <a:pt x="16" y="0"/>
                    <a:pt x="16" y="0"/>
                  </a:cubicBezTo>
                </a:path>
              </a:pathLst>
            </a:custGeom>
            <a:solidFill>
              <a:srgbClr val="2530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1" name="Freeform 209"/>
            <p:cNvSpPr>
              <a:spLocks/>
            </p:cNvSpPr>
            <p:nvPr/>
          </p:nvSpPr>
          <p:spPr bwMode="auto">
            <a:xfrm>
              <a:off x="2014538" y="3908425"/>
              <a:ext cx="582613" cy="536575"/>
            </a:xfrm>
            <a:custGeom>
              <a:avLst/>
              <a:gdLst>
                <a:gd name="T0" fmla="*/ 1680385682 w 202"/>
                <a:gd name="T1" fmla="*/ 57634468 h 187"/>
                <a:gd name="T2" fmla="*/ 773643727 w 202"/>
                <a:gd name="T3" fmla="*/ 148200867 h 187"/>
                <a:gd name="T4" fmla="*/ 648860713 w 202"/>
                <a:gd name="T5" fmla="*/ 1482005803 h 187"/>
                <a:gd name="T6" fmla="*/ 16636197 w 202"/>
                <a:gd name="T7" fmla="*/ 1539640271 h 187"/>
                <a:gd name="T8" fmla="*/ 0 w 202"/>
                <a:gd name="T9" fmla="*/ 148200867 h 187"/>
                <a:gd name="T10" fmla="*/ 1572241749 w 202"/>
                <a:gd name="T11" fmla="*/ 0 h 187"/>
                <a:gd name="T12" fmla="*/ 1680385682 w 202"/>
                <a:gd name="T13" fmla="*/ 57634468 h 1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2" h="187">
                  <a:moveTo>
                    <a:pt x="202" y="7"/>
                  </a:moveTo>
                  <a:cubicBezTo>
                    <a:pt x="93" y="18"/>
                    <a:pt x="93" y="18"/>
                    <a:pt x="93" y="18"/>
                  </a:cubicBezTo>
                  <a:cubicBezTo>
                    <a:pt x="78" y="180"/>
                    <a:pt x="78" y="180"/>
                    <a:pt x="78" y="180"/>
                  </a:cubicBezTo>
                  <a:cubicBezTo>
                    <a:pt x="2" y="187"/>
                    <a:pt x="2" y="187"/>
                    <a:pt x="2" y="187"/>
                  </a:cubicBezTo>
                  <a:cubicBezTo>
                    <a:pt x="2" y="187"/>
                    <a:pt x="11" y="71"/>
                    <a:pt x="0" y="18"/>
                  </a:cubicBezTo>
                  <a:cubicBezTo>
                    <a:pt x="189" y="0"/>
                    <a:pt x="189" y="0"/>
                    <a:pt x="189" y="0"/>
                  </a:cubicBezTo>
                  <a:cubicBezTo>
                    <a:pt x="189" y="0"/>
                    <a:pt x="201" y="0"/>
                    <a:pt x="202" y="7"/>
                  </a:cubicBezTo>
                  <a:close/>
                </a:path>
              </a:pathLst>
            </a:custGeom>
            <a:solidFill>
              <a:srgbClr val="3F1F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210"/>
            <p:cNvSpPr>
              <a:spLocks/>
            </p:cNvSpPr>
            <p:nvPr/>
          </p:nvSpPr>
          <p:spPr bwMode="auto">
            <a:xfrm>
              <a:off x="3140075" y="2493963"/>
              <a:ext cx="144463" cy="152400"/>
            </a:xfrm>
            <a:custGeom>
              <a:avLst/>
              <a:gdLst>
                <a:gd name="T0" fmla="*/ 28 w 50"/>
                <a:gd name="T1" fmla="*/ 0 h 53"/>
                <a:gd name="T2" fmla="*/ 50 w 50"/>
                <a:gd name="T3" fmla="*/ 18 h 53"/>
                <a:gd name="T4" fmla="*/ 46 w 50"/>
                <a:gd name="T5" fmla="*/ 40 h 53"/>
                <a:gd name="T6" fmla="*/ 39 w 50"/>
                <a:gd name="T7" fmla="*/ 48 h 53"/>
                <a:gd name="T8" fmla="*/ 14 w 50"/>
                <a:gd name="T9" fmla="*/ 48 h 53"/>
                <a:gd name="T10" fmla="*/ 28 w 50"/>
                <a:gd name="T11" fmla="*/ 0 h 53"/>
              </a:gdLst>
              <a:ahLst/>
              <a:cxnLst>
                <a:cxn ang="0">
                  <a:pos x="T0" y="T1"/>
                </a:cxn>
                <a:cxn ang="0">
                  <a:pos x="T2" y="T3"/>
                </a:cxn>
                <a:cxn ang="0">
                  <a:pos x="T4" y="T5"/>
                </a:cxn>
                <a:cxn ang="0">
                  <a:pos x="T6" y="T7"/>
                </a:cxn>
                <a:cxn ang="0">
                  <a:pos x="T8" y="T9"/>
                </a:cxn>
                <a:cxn ang="0">
                  <a:pos x="T10" y="T11"/>
                </a:cxn>
              </a:cxnLst>
              <a:rect l="0" t="0" r="r" b="b"/>
              <a:pathLst>
                <a:path w="50" h="53">
                  <a:moveTo>
                    <a:pt x="28" y="0"/>
                  </a:moveTo>
                  <a:cubicBezTo>
                    <a:pt x="28" y="0"/>
                    <a:pt x="48" y="6"/>
                    <a:pt x="50" y="18"/>
                  </a:cubicBezTo>
                  <a:cubicBezTo>
                    <a:pt x="50" y="18"/>
                    <a:pt x="46" y="35"/>
                    <a:pt x="46" y="40"/>
                  </a:cubicBezTo>
                  <a:cubicBezTo>
                    <a:pt x="46" y="40"/>
                    <a:pt x="43" y="47"/>
                    <a:pt x="39" y="48"/>
                  </a:cubicBezTo>
                  <a:cubicBezTo>
                    <a:pt x="35" y="48"/>
                    <a:pt x="21" y="53"/>
                    <a:pt x="14" y="48"/>
                  </a:cubicBezTo>
                  <a:cubicBezTo>
                    <a:pt x="14" y="48"/>
                    <a:pt x="0" y="22"/>
                    <a:pt x="28" y="0"/>
                  </a:cubicBezTo>
                  <a:close/>
                </a:path>
              </a:pathLst>
            </a:custGeom>
            <a:solidFill>
              <a:schemeClr val="accent4">
                <a:lumMod val="60000"/>
                <a:lumOff val="40000"/>
              </a:schemeClr>
            </a:solidFill>
            <a:ln>
              <a:noFill/>
            </a:ln>
          </p:spPr>
          <p:txBody>
            <a:bodyPr/>
            <a:lstStyle/>
            <a:p>
              <a:pPr eaLnBrk="1" fontAlgn="auto" hangingPunct="1">
                <a:spcBef>
                  <a:spcPts val="0"/>
                </a:spcBef>
                <a:spcAft>
                  <a:spcPts val="0"/>
                </a:spcAft>
                <a:defRPr/>
              </a:pPr>
              <a:endParaRPr lang="en-US">
                <a:latin typeface="+mn-lt"/>
              </a:endParaRPr>
            </a:p>
          </p:txBody>
        </p:sp>
        <p:sp>
          <p:nvSpPr>
            <p:cNvPr id="155863" name="Freeform 211"/>
            <p:cNvSpPr>
              <a:spLocks/>
            </p:cNvSpPr>
            <p:nvPr/>
          </p:nvSpPr>
          <p:spPr bwMode="auto">
            <a:xfrm>
              <a:off x="3103563" y="2474913"/>
              <a:ext cx="107950" cy="71437"/>
            </a:xfrm>
            <a:custGeom>
              <a:avLst/>
              <a:gdLst>
                <a:gd name="T0" fmla="*/ 306663224 w 38"/>
                <a:gd name="T1" fmla="*/ 73485813 h 25"/>
                <a:gd name="T2" fmla="*/ 298592541 w 38"/>
                <a:gd name="T3" fmla="*/ 0 h 25"/>
                <a:gd name="T4" fmla="*/ 0 w 38"/>
                <a:gd name="T5" fmla="*/ 163304982 h 25"/>
                <a:gd name="T6" fmla="*/ 209823551 w 38"/>
                <a:gd name="T7" fmla="*/ 204129799 h 25"/>
                <a:gd name="T8" fmla="*/ 306663224 w 38"/>
                <a:gd name="T9" fmla="*/ 73485813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
                  <a:moveTo>
                    <a:pt x="38" y="9"/>
                  </a:moveTo>
                  <a:cubicBezTo>
                    <a:pt x="37" y="0"/>
                    <a:pt x="37" y="0"/>
                    <a:pt x="37" y="0"/>
                  </a:cubicBezTo>
                  <a:cubicBezTo>
                    <a:pt x="37" y="0"/>
                    <a:pt x="4" y="0"/>
                    <a:pt x="0" y="20"/>
                  </a:cubicBezTo>
                  <a:cubicBezTo>
                    <a:pt x="0" y="20"/>
                    <a:pt x="20" y="17"/>
                    <a:pt x="26" y="25"/>
                  </a:cubicBezTo>
                  <a:cubicBezTo>
                    <a:pt x="26" y="25"/>
                    <a:pt x="29" y="14"/>
                    <a:pt x="38" y="9"/>
                  </a:cubicBez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4" name="Freeform 212"/>
            <p:cNvSpPr>
              <a:spLocks/>
            </p:cNvSpPr>
            <p:nvPr/>
          </p:nvSpPr>
          <p:spPr bwMode="auto">
            <a:xfrm>
              <a:off x="3238500" y="2403475"/>
              <a:ext cx="241300" cy="142875"/>
            </a:xfrm>
            <a:custGeom>
              <a:avLst/>
              <a:gdLst>
                <a:gd name="T0" fmla="*/ 0 w 84"/>
                <a:gd name="T1" fmla="*/ 277620413 h 50"/>
                <a:gd name="T2" fmla="*/ 132031317 w 84"/>
                <a:gd name="T3" fmla="*/ 408265313 h 50"/>
                <a:gd name="T4" fmla="*/ 594140925 w 84"/>
                <a:gd name="T5" fmla="*/ 310281638 h 50"/>
                <a:gd name="T6" fmla="*/ 693162976 w 84"/>
                <a:gd name="T7" fmla="*/ 261289800 h 50"/>
                <a:gd name="T8" fmla="*/ 693162976 w 84"/>
                <a:gd name="T9" fmla="*/ 73489185 h 50"/>
                <a:gd name="T10" fmla="*/ 0 w 84"/>
                <a:gd name="T11" fmla="*/ 277620413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50">
                  <a:moveTo>
                    <a:pt x="0" y="34"/>
                  </a:moveTo>
                  <a:cubicBezTo>
                    <a:pt x="0" y="34"/>
                    <a:pt x="8" y="36"/>
                    <a:pt x="16" y="50"/>
                  </a:cubicBezTo>
                  <a:cubicBezTo>
                    <a:pt x="16" y="50"/>
                    <a:pt x="60" y="8"/>
                    <a:pt x="72" y="38"/>
                  </a:cubicBezTo>
                  <a:cubicBezTo>
                    <a:pt x="84" y="32"/>
                    <a:pt x="84" y="32"/>
                    <a:pt x="84" y="32"/>
                  </a:cubicBezTo>
                  <a:cubicBezTo>
                    <a:pt x="84" y="32"/>
                    <a:pt x="79" y="18"/>
                    <a:pt x="84" y="9"/>
                  </a:cubicBezTo>
                  <a:cubicBezTo>
                    <a:pt x="84" y="9"/>
                    <a:pt x="48" y="0"/>
                    <a:pt x="0" y="34"/>
                  </a:cubicBez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5" name="Freeform 213"/>
            <p:cNvSpPr>
              <a:spLocks/>
            </p:cNvSpPr>
            <p:nvPr/>
          </p:nvSpPr>
          <p:spPr bwMode="auto">
            <a:xfrm>
              <a:off x="3252788" y="2546350"/>
              <a:ext cx="46038" cy="396875"/>
            </a:xfrm>
            <a:custGeom>
              <a:avLst/>
              <a:gdLst>
                <a:gd name="T0" fmla="*/ 91071796 w 16"/>
                <a:gd name="T1" fmla="*/ 0 h 138"/>
                <a:gd name="T2" fmla="*/ 132468590 w 16"/>
                <a:gd name="T3" fmla="*/ 82708175 h 138"/>
                <a:gd name="T4" fmla="*/ 33118586 w 16"/>
                <a:gd name="T5" fmla="*/ 1141375113 h 138"/>
                <a:gd name="T6" fmla="*/ 0 w 16"/>
                <a:gd name="T7" fmla="*/ 248124524 h 138"/>
                <a:gd name="T8" fmla="*/ 91071796 w 16"/>
                <a:gd name="T9" fmla="*/ 0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8">
                  <a:moveTo>
                    <a:pt x="11" y="0"/>
                  </a:moveTo>
                  <a:cubicBezTo>
                    <a:pt x="16" y="10"/>
                    <a:pt x="16" y="10"/>
                    <a:pt x="16" y="10"/>
                  </a:cubicBezTo>
                  <a:cubicBezTo>
                    <a:pt x="4" y="138"/>
                    <a:pt x="4" y="138"/>
                    <a:pt x="4" y="138"/>
                  </a:cubicBezTo>
                  <a:cubicBezTo>
                    <a:pt x="0" y="30"/>
                    <a:pt x="0" y="30"/>
                    <a:pt x="0" y="30"/>
                  </a:cubicBezTo>
                  <a:cubicBezTo>
                    <a:pt x="0" y="30"/>
                    <a:pt x="8" y="23"/>
                    <a:pt x="11" y="0"/>
                  </a:cubicBez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6" name="Freeform 214"/>
            <p:cNvSpPr>
              <a:spLocks/>
            </p:cNvSpPr>
            <p:nvPr/>
          </p:nvSpPr>
          <p:spPr bwMode="auto">
            <a:xfrm>
              <a:off x="3536950" y="3897313"/>
              <a:ext cx="20638" cy="14287"/>
            </a:xfrm>
            <a:custGeom>
              <a:avLst/>
              <a:gdLst>
                <a:gd name="T0" fmla="*/ 60846721 w 7"/>
                <a:gd name="T1" fmla="*/ 0 h 5"/>
                <a:gd name="T2" fmla="*/ 17386041 w 7"/>
                <a:gd name="T3" fmla="*/ 16330041 h 5"/>
                <a:gd name="T4" fmla="*/ 0 w 7"/>
                <a:gd name="T5" fmla="*/ 16330041 h 5"/>
                <a:gd name="T6" fmla="*/ 0 w 7"/>
                <a:gd name="T7" fmla="*/ 40823674 h 5"/>
                <a:gd name="T8" fmla="*/ 60846721 w 7"/>
                <a:gd name="T9" fmla="*/ 32660082 h 5"/>
                <a:gd name="T10" fmla="*/ 60846721 w 7"/>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5">
                  <a:moveTo>
                    <a:pt x="7" y="0"/>
                  </a:moveTo>
                  <a:cubicBezTo>
                    <a:pt x="6" y="1"/>
                    <a:pt x="4" y="1"/>
                    <a:pt x="2" y="2"/>
                  </a:cubicBezTo>
                  <a:cubicBezTo>
                    <a:pt x="1" y="2"/>
                    <a:pt x="0" y="2"/>
                    <a:pt x="0" y="2"/>
                  </a:cubicBezTo>
                  <a:cubicBezTo>
                    <a:pt x="0" y="3"/>
                    <a:pt x="0" y="4"/>
                    <a:pt x="0" y="5"/>
                  </a:cubicBezTo>
                  <a:cubicBezTo>
                    <a:pt x="2" y="4"/>
                    <a:pt x="4" y="4"/>
                    <a:pt x="7" y="4"/>
                  </a:cubicBezTo>
                  <a:cubicBezTo>
                    <a:pt x="7" y="4"/>
                    <a:pt x="7" y="2"/>
                    <a:pt x="7" y="0"/>
                  </a:cubicBezTo>
                </a:path>
              </a:pathLst>
            </a:custGeom>
            <a:solidFill>
              <a:srgbClr val="C0B2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7" name="Freeform 215"/>
            <p:cNvSpPr>
              <a:spLocks/>
            </p:cNvSpPr>
            <p:nvPr/>
          </p:nvSpPr>
          <p:spPr bwMode="auto">
            <a:xfrm>
              <a:off x="3455988" y="3902075"/>
              <a:ext cx="80963" cy="12700"/>
            </a:xfrm>
            <a:custGeom>
              <a:avLst/>
              <a:gdLst>
                <a:gd name="T0" fmla="*/ 234107406 w 28"/>
                <a:gd name="T1" fmla="*/ 0 h 4"/>
                <a:gd name="T2" fmla="*/ 0 w 28"/>
                <a:gd name="T3" fmla="*/ 40322500 h 4"/>
                <a:gd name="T4" fmla="*/ 234107406 w 28"/>
                <a:gd name="T5" fmla="*/ 30241875 h 4"/>
                <a:gd name="T6" fmla="*/ 234107406 w 28"/>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4">
                  <a:moveTo>
                    <a:pt x="28" y="0"/>
                  </a:moveTo>
                  <a:cubicBezTo>
                    <a:pt x="18" y="2"/>
                    <a:pt x="9" y="3"/>
                    <a:pt x="0" y="4"/>
                  </a:cubicBezTo>
                  <a:cubicBezTo>
                    <a:pt x="9" y="4"/>
                    <a:pt x="19" y="3"/>
                    <a:pt x="28" y="3"/>
                  </a:cubicBezTo>
                  <a:cubicBezTo>
                    <a:pt x="28" y="2"/>
                    <a:pt x="28" y="1"/>
                    <a:pt x="28" y="0"/>
                  </a:cubicBezTo>
                </a:path>
              </a:pathLst>
            </a:custGeom>
            <a:solidFill>
              <a:srgbClr val="8D6B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8" name="Freeform 216"/>
            <p:cNvSpPr>
              <a:spLocks/>
            </p:cNvSpPr>
            <p:nvPr/>
          </p:nvSpPr>
          <p:spPr bwMode="auto">
            <a:xfrm>
              <a:off x="3359150" y="2992438"/>
              <a:ext cx="227013" cy="922337"/>
            </a:xfrm>
            <a:custGeom>
              <a:avLst/>
              <a:gdLst>
                <a:gd name="T0" fmla="*/ 412873428 w 79"/>
                <a:gd name="T1" fmla="*/ 0 h 321"/>
                <a:gd name="T2" fmla="*/ 346812645 w 79"/>
                <a:gd name="T3" fmla="*/ 916415079 h 321"/>
                <a:gd name="T4" fmla="*/ 313783690 w 79"/>
                <a:gd name="T5" fmla="*/ 1535613525 h 321"/>
                <a:gd name="T6" fmla="*/ 289010538 w 79"/>
                <a:gd name="T7" fmla="*/ 1799807046 h 321"/>
                <a:gd name="T8" fmla="*/ 346812645 w 79"/>
                <a:gd name="T9" fmla="*/ 1791549113 h 321"/>
                <a:gd name="T10" fmla="*/ 396358951 w 79"/>
                <a:gd name="T11" fmla="*/ 1898879257 h 321"/>
                <a:gd name="T12" fmla="*/ 264240258 w 79"/>
                <a:gd name="T13" fmla="*/ 1915389377 h 321"/>
                <a:gd name="T14" fmla="*/ 264240258 w 79"/>
                <a:gd name="T15" fmla="*/ 1915389377 h 321"/>
                <a:gd name="T16" fmla="*/ 247722907 w 79"/>
                <a:gd name="T17" fmla="*/ 1981438475 h 321"/>
                <a:gd name="T18" fmla="*/ 247722907 w 79"/>
                <a:gd name="T19" fmla="*/ 1981438475 h 321"/>
                <a:gd name="T20" fmla="*/ 0 w 79"/>
                <a:gd name="T21" fmla="*/ 2147483646 h 321"/>
                <a:gd name="T22" fmla="*/ 280754736 w 79"/>
                <a:gd name="T23" fmla="*/ 2147483646 h 321"/>
                <a:gd name="T24" fmla="*/ 280754736 w 79"/>
                <a:gd name="T25" fmla="*/ 2147483646 h 321"/>
                <a:gd name="T26" fmla="*/ 511963166 w 79"/>
                <a:gd name="T27" fmla="*/ 2147483646 h 321"/>
                <a:gd name="T28" fmla="*/ 528477643 w 79"/>
                <a:gd name="T29" fmla="*/ 2147483646 h 321"/>
                <a:gd name="T30" fmla="*/ 569765273 w 79"/>
                <a:gd name="T31" fmla="*/ 2147483646 h 321"/>
                <a:gd name="T32" fmla="*/ 578023949 w 79"/>
                <a:gd name="T33" fmla="*/ 2147483646 h 321"/>
                <a:gd name="T34" fmla="*/ 495448689 w 79"/>
                <a:gd name="T35" fmla="*/ 2147483646 h 321"/>
                <a:gd name="T36" fmla="*/ 478934211 w 79"/>
                <a:gd name="T37" fmla="*/ 2147483646 h 321"/>
                <a:gd name="T38" fmla="*/ 528477643 w 79"/>
                <a:gd name="T39" fmla="*/ 2147483646 h 321"/>
                <a:gd name="T40" fmla="*/ 544992121 w 79"/>
                <a:gd name="T41" fmla="*/ 2147483646 h 321"/>
                <a:gd name="T42" fmla="*/ 544992121 w 79"/>
                <a:gd name="T43" fmla="*/ 817342868 h 321"/>
                <a:gd name="T44" fmla="*/ 544992121 w 79"/>
                <a:gd name="T45" fmla="*/ 817342868 h 321"/>
                <a:gd name="T46" fmla="*/ 520221841 w 79"/>
                <a:gd name="T47" fmla="*/ 800829875 h 321"/>
                <a:gd name="T48" fmla="*/ 544992121 w 79"/>
                <a:gd name="T49" fmla="*/ 701760537 h 321"/>
                <a:gd name="T50" fmla="*/ 544992121 w 79"/>
                <a:gd name="T51" fmla="*/ 693502604 h 321"/>
                <a:gd name="T52" fmla="*/ 511963166 w 79"/>
                <a:gd name="T53" fmla="*/ 635711439 h 321"/>
                <a:gd name="T54" fmla="*/ 495448689 w 79"/>
                <a:gd name="T55" fmla="*/ 487103122 h 321"/>
                <a:gd name="T56" fmla="*/ 454161058 w 79"/>
                <a:gd name="T57" fmla="*/ 198144422 h 321"/>
                <a:gd name="T58" fmla="*/ 412873428 w 79"/>
                <a:gd name="T59" fmla="*/ 0 h 3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9" h="321">
                  <a:moveTo>
                    <a:pt x="50" y="0"/>
                  </a:moveTo>
                  <a:cubicBezTo>
                    <a:pt x="50" y="19"/>
                    <a:pt x="49" y="90"/>
                    <a:pt x="42" y="111"/>
                  </a:cubicBezTo>
                  <a:cubicBezTo>
                    <a:pt x="34" y="135"/>
                    <a:pt x="31" y="164"/>
                    <a:pt x="38" y="186"/>
                  </a:cubicBezTo>
                  <a:cubicBezTo>
                    <a:pt x="40" y="192"/>
                    <a:pt x="38" y="204"/>
                    <a:pt x="35" y="218"/>
                  </a:cubicBezTo>
                  <a:cubicBezTo>
                    <a:pt x="38" y="218"/>
                    <a:pt x="40" y="218"/>
                    <a:pt x="42" y="217"/>
                  </a:cubicBezTo>
                  <a:cubicBezTo>
                    <a:pt x="48" y="230"/>
                    <a:pt x="48" y="230"/>
                    <a:pt x="48" y="230"/>
                  </a:cubicBezTo>
                  <a:cubicBezTo>
                    <a:pt x="48" y="230"/>
                    <a:pt x="41" y="231"/>
                    <a:pt x="32" y="232"/>
                  </a:cubicBezTo>
                  <a:cubicBezTo>
                    <a:pt x="32" y="232"/>
                    <a:pt x="32" y="232"/>
                    <a:pt x="32" y="232"/>
                  </a:cubicBezTo>
                  <a:cubicBezTo>
                    <a:pt x="32" y="234"/>
                    <a:pt x="31" y="237"/>
                    <a:pt x="30" y="240"/>
                  </a:cubicBezTo>
                  <a:cubicBezTo>
                    <a:pt x="30" y="240"/>
                    <a:pt x="30" y="240"/>
                    <a:pt x="30" y="240"/>
                  </a:cubicBezTo>
                  <a:cubicBezTo>
                    <a:pt x="21" y="275"/>
                    <a:pt x="6" y="314"/>
                    <a:pt x="0" y="320"/>
                  </a:cubicBezTo>
                  <a:cubicBezTo>
                    <a:pt x="0" y="320"/>
                    <a:pt x="16" y="321"/>
                    <a:pt x="34" y="321"/>
                  </a:cubicBezTo>
                  <a:cubicBezTo>
                    <a:pt x="34" y="321"/>
                    <a:pt x="34" y="321"/>
                    <a:pt x="34" y="321"/>
                  </a:cubicBezTo>
                  <a:cubicBezTo>
                    <a:pt x="43" y="320"/>
                    <a:pt x="52" y="319"/>
                    <a:pt x="62" y="317"/>
                  </a:cubicBezTo>
                  <a:cubicBezTo>
                    <a:pt x="62" y="317"/>
                    <a:pt x="63" y="317"/>
                    <a:pt x="64" y="317"/>
                  </a:cubicBezTo>
                  <a:cubicBezTo>
                    <a:pt x="66" y="316"/>
                    <a:pt x="68" y="316"/>
                    <a:pt x="69" y="315"/>
                  </a:cubicBezTo>
                  <a:cubicBezTo>
                    <a:pt x="70" y="313"/>
                    <a:pt x="70" y="310"/>
                    <a:pt x="70" y="308"/>
                  </a:cubicBezTo>
                  <a:cubicBezTo>
                    <a:pt x="66" y="307"/>
                    <a:pt x="62" y="306"/>
                    <a:pt x="60" y="306"/>
                  </a:cubicBezTo>
                  <a:cubicBezTo>
                    <a:pt x="59" y="306"/>
                    <a:pt x="59" y="306"/>
                    <a:pt x="58" y="306"/>
                  </a:cubicBezTo>
                  <a:cubicBezTo>
                    <a:pt x="58" y="306"/>
                    <a:pt x="56" y="285"/>
                    <a:pt x="64" y="270"/>
                  </a:cubicBezTo>
                  <a:cubicBezTo>
                    <a:pt x="66" y="271"/>
                    <a:pt x="66" y="271"/>
                    <a:pt x="66" y="271"/>
                  </a:cubicBezTo>
                  <a:cubicBezTo>
                    <a:pt x="79" y="169"/>
                    <a:pt x="66" y="99"/>
                    <a:pt x="66" y="99"/>
                  </a:cubicBezTo>
                  <a:cubicBezTo>
                    <a:pt x="66" y="99"/>
                    <a:pt x="66" y="99"/>
                    <a:pt x="66" y="99"/>
                  </a:cubicBezTo>
                  <a:cubicBezTo>
                    <a:pt x="65" y="99"/>
                    <a:pt x="64" y="98"/>
                    <a:pt x="63" y="97"/>
                  </a:cubicBezTo>
                  <a:cubicBezTo>
                    <a:pt x="57" y="89"/>
                    <a:pt x="66" y="85"/>
                    <a:pt x="66" y="85"/>
                  </a:cubicBezTo>
                  <a:cubicBezTo>
                    <a:pt x="66" y="85"/>
                    <a:pt x="66" y="85"/>
                    <a:pt x="66" y="84"/>
                  </a:cubicBezTo>
                  <a:cubicBezTo>
                    <a:pt x="62" y="77"/>
                    <a:pt x="62" y="77"/>
                    <a:pt x="62" y="77"/>
                  </a:cubicBezTo>
                  <a:cubicBezTo>
                    <a:pt x="61" y="71"/>
                    <a:pt x="61" y="65"/>
                    <a:pt x="60" y="59"/>
                  </a:cubicBezTo>
                  <a:cubicBezTo>
                    <a:pt x="59" y="48"/>
                    <a:pt x="57" y="35"/>
                    <a:pt x="55" y="24"/>
                  </a:cubicBezTo>
                  <a:cubicBezTo>
                    <a:pt x="54" y="16"/>
                    <a:pt x="52" y="8"/>
                    <a:pt x="50" y="0"/>
                  </a:cubicBezTo>
                </a:path>
              </a:pathLst>
            </a:custGeom>
            <a:solidFill>
              <a:srgbClr val="8D6B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69" name="Freeform 217"/>
            <p:cNvSpPr>
              <a:spLocks/>
            </p:cNvSpPr>
            <p:nvPr/>
          </p:nvSpPr>
          <p:spPr bwMode="auto">
            <a:xfrm>
              <a:off x="3451225" y="3614738"/>
              <a:ext cx="46038" cy="42862"/>
            </a:xfrm>
            <a:custGeom>
              <a:avLst/>
              <a:gdLst>
                <a:gd name="T0" fmla="*/ 82793588 w 16"/>
                <a:gd name="T1" fmla="*/ 0 h 15"/>
                <a:gd name="T2" fmla="*/ 24837501 w 16"/>
                <a:gd name="T3" fmla="*/ 8163782 h 15"/>
                <a:gd name="T4" fmla="*/ 0 w 16"/>
                <a:gd name="T5" fmla="*/ 114312954 h 15"/>
                <a:gd name="T6" fmla="*/ 0 w 16"/>
                <a:gd name="T7" fmla="*/ 114312954 h 15"/>
                <a:gd name="T8" fmla="*/ 0 w 16"/>
                <a:gd name="T9" fmla="*/ 114312954 h 15"/>
                <a:gd name="T10" fmla="*/ 0 w 16"/>
                <a:gd name="T11" fmla="*/ 114312954 h 15"/>
                <a:gd name="T12" fmla="*/ 0 w 16"/>
                <a:gd name="T13" fmla="*/ 122476736 h 15"/>
                <a:gd name="T14" fmla="*/ 132468590 w 16"/>
                <a:gd name="T15" fmla="*/ 106146314 h 15"/>
                <a:gd name="T16" fmla="*/ 82793588 w 16"/>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15">
                  <a:moveTo>
                    <a:pt x="10" y="0"/>
                  </a:moveTo>
                  <a:cubicBezTo>
                    <a:pt x="8" y="1"/>
                    <a:pt x="6" y="1"/>
                    <a:pt x="3" y="1"/>
                  </a:cubicBezTo>
                  <a:cubicBezTo>
                    <a:pt x="3" y="6"/>
                    <a:pt x="2" y="10"/>
                    <a:pt x="0" y="14"/>
                  </a:cubicBezTo>
                  <a:cubicBezTo>
                    <a:pt x="0" y="14"/>
                    <a:pt x="0" y="14"/>
                    <a:pt x="0" y="14"/>
                  </a:cubicBezTo>
                  <a:cubicBezTo>
                    <a:pt x="0" y="14"/>
                    <a:pt x="0" y="14"/>
                    <a:pt x="0" y="14"/>
                  </a:cubicBezTo>
                  <a:cubicBezTo>
                    <a:pt x="0" y="14"/>
                    <a:pt x="0" y="14"/>
                    <a:pt x="0" y="14"/>
                  </a:cubicBezTo>
                  <a:cubicBezTo>
                    <a:pt x="0" y="15"/>
                    <a:pt x="0" y="15"/>
                    <a:pt x="0" y="15"/>
                  </a:cubicBezTo>
                  <a:cubicBezTo>
                    <a:pt x="9" y="14"/>
                    <a:pt x="16" y="13"/>
                    <a:pt x="16" y="13"/>
                  </a:cubicBezTo>
                  <a:cubicBezTo>
                    <a:pt x="10" y="0"/>
                    <a:pt x="10" y="0"/>
                    <a:pt x="10" y="0"/>
                  </a:cubicBezTo>
                </a:path>
              </a:pathLst>
            </a:custGeom>
            <a:solidFill>
              <a:srgbClr val="9A74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0" name="Freeform 218"/>
            <p:cNvSpPr>
              <a:spLocks/>
            </p:cNvSpPr>
            <p:nvPr/>
          </p:nvSpPr>
          <p:spPr bwMode="auto">
            <a:xfrm>
              <a:off x="3387725" y="2517775"/>
              <a:ext cx="371475" cy="1295400"/>
            </a:xfrm>
            <a:custGeom>
              <a:avLst/>
              <a:gdLst>
                <a:gd name="T0" fmla="*/ 464372547 w 129"/>
                <a:gd name="T1" fmla="*/ 123749476 h 451"/>
                <a:gd name="T2" fmla="*/ 265356975 w 129"/>
                <a:gd name="T3" fmla="*/ 49500939 h 451"/>
                <a:gd name="T4" fmla="*/ 74631919 w 129"/>
                <a:gd name="T5" fmla="*/ 495000776 h 451"/>
                <a:gd name="T6" fmla="*/ 356572805 w 129"/>
                <a:gd name="T7" fmla="*/ 1419002989 h 451"/>
                <a:gd name="T8" fmla="*/ 464372547 w 129"/>
                <a:gd name="T9" fmla="*/ 2062503710 h 451"/>
                <a:gd name="T10" fmla="*/ 464372547 w 129"/>
                <a:gd name="T11" fmla="*/ 2147483646 h 451"/>
                <a:gd name="T12" fmla="*/ 464372547 w 129"/>
                <a:gd name="T13" fmla="*/ 2147483646 h 451"/>
                <a:gd name="T14" fmla="*/ 920454577 w 129"/>
                <a:gd name="T15" fmla="*/ 2147483646 h 451"/>
                <a:gd name="T16" fmla="*/ 1011670408 w 129"/>
                <a:gd name="T17" fmla="*/ 2147483646 h 451"/>
                <a:gd name="T18" fmla="*/ 1011670408 w 129"/>
                <a:gd name="T19" fmla="*/ 2046002440 h 451"/>
                <a:gd name="T20" fmla="*/ 1003379892 w 129"/>
                <a:gd name="T21" fmla="*/ 1881004096 h 451"/>
                <a:gd name="T22" fmla="*/ 713145610 w 129"/>
                <a:gd name="T23" fmla="*/ 808501937 h 451"/>
                <a:gd name="T24" fmla="*/ 464372547 w 129"/>
                <a:gd name="T25" fmla="*/ 123749476 h 4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9" h="451">
                  <a:moveTo>
                    <a:pt x="56" y="15"/>
                  </a:moveTo>
                  <a:cubicBezTo>
                    <a:pt x="56" y="15"/>
                    <a:pt x="43" y="0"/>
                    <a:pt x="32" y="6"/>
                  </a:cubicBezTo>
                  <a:cubicBezTo>
                    <a:pt x="22" y="12"/>
                    <a:pt x="0" y="34"/>
                    <a:pt x="9" y="60"/>
                  </a:cubicBezTo>
                  <a:cubicBezTo>
                    <a:pt x="19" y="87"/>
                    <a:pt x="39" y="155"/>
                    <a:pt x="43" y="172"/>
                  </a:cubicBezTo>
                  <a:cubicBezTo>
                    <a:pt x="46" y="188"/>
                    <a:pt x="52" y="244"/>
                    <a:pt x="56" y="250"/>
                  </a:cubicBezTo>
                  <a:cubicBezTo>
                    <a:pt x="56" y="250"/>
                    <a:pt x="47" y="258"/>
                    <a:pt x="56" y="264"/>
                  </a:cubicBezTo>
                  <a:cubicBezTo>
                    <a:pt x="65" y="271"/>
                    <a:pt x="66" y="389"/>
                    <a:pt x="56" y="436"/>
                  </a:cubicBezTo>
                  <a:cubicBezTo>
                    <a:pt x="111" y="451"/>
                    <a:pt x="111" y="451"/>
                    <a:pt x="111" y="451"/>
                  </a:cubicBezTo>
                  <a:cubicBezTo>
                    <a:pt x="111" y="451"/>
                    <a:pt x="117" y="357"/>
                    <a:pt x="122" y="316"/>
                  </a:cubicBezTo>
                  <a:cubicBezTo>
                    <a:pt x="128" y="275"/>
                    <a:pt x="122" y="248"/>
                    <a:pt x="122" y="248"/>
                  </a:cubicBezTo>
                  <a:cubicBezTo>
                    <a:pt x="122" y="248"/>
                    <a:pt x="129" y="237"/>
                    <a:pt x="121" y="228"/>
                  </a:cubicBezTo>
                  <a:cubicBezTo>
                    <a:pt x="121" y="228"/>
                    <a:pt x="89" y="118"/>
                    <a:pt x="86" y="98"/>
                  </a:cubicBezTo>
                  <a:cubicBezTo>
                    <a:pt x="82" y="78"/>
                    <a:pt x="70" y="25"/>
                    <a:pt x="56" y="15"/>
                  </a:cubicBezTo>
                </a:path>
              </a:pathLst>
            </a:custGeom>
            <a:solidFill>
              <a:srgbClr val="B384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1" name="Freeform 219"/>
            <p:cNvSpPr>
              <a:spLocks/>
            </p:cNvSpPr>
            <p:nvPr/>
          </p:nvSpPr>
          <p:spPr bwMode="auto">
            <a:xfrm>
              <a:off x="3519488" y="3767138"/>
              <a:ext cx="215900" cy="161925"/>
            </a:xfrm>
            <a:custGeom>
              <a:avLst/>
              <a:gdLst>
                <a:gd name="T0" fmla="*/ 66292815 w 75"/>
                <a:gd name="T1" fmla="*/ 0 h 56"/>
                <a:gd name="T2" fmla="*/ 571783803 w 75"/>
                <a:gd name="T3" fmla="*/ 133773182 h 56"/>
                <a:gd name="T4" fmla="*/ 613216452 w 75"/>
                <a:gd name="T5" fmla="*/ 200659773 h 56"/>
                <a:gd name="T6" fmla="*/ 596643968 w 75"/>
                <a:gd name="T7" fmla="*/ 468209029 h 56"/>
                <a:gd name="T8" fmla="*/ 16572484 w 75"/>
                <a:gd name="T9" fmla="*/ 300992551 h 56"/>
                <a:gd name="T10" fmla="*/ 66292815 w 75"/>
                <a:gd name="T11" fmla="*/ 0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 h="56">
                  <a:moveTo>
                    <a:pt x="8" y="0"/>
                  </a:moveTo>
                  <a:cubicBezTo>
                    <a:pt x="69" y="16"/>
                    <a:pt x="69" y="16"/>
                    <a:pt x="69" y="16"/>
                  </a:cubicBezTo>
                  <a:cubicBezTo>
                    <a:pt x="69" y="16"/>
                    <a:pt x="75" y="19"/>
                    <a:pt x="74" y="24"/>
                  </a:cubicBezTo>
                  <a:cubicBezTo>
                    <a:pt x="74" y="29"/>
                    <a:pt x="72" y="49"/>
                    <a:pt x="72" y="56"/>
                  </a:cubicBezTo>
                  <a:cubicBezTo>
                    <a:pt x="72" y="56"/>
                    <a:pt x="15" y="35"/>
                    <a:pt x="2" y="36"/>
                  </a:cubicBezTo>
                  <a:cubicBezTo>
                    <a:pt x="2" y="36"/>
                    <a:pt x="0" y="15"/>
                    <a:pt x="8" y="0"/>
                  </a:cubicBezTo>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2" name="Freeform 220"/>
            <p:cNvSpPr>
              <a:spLocks noEditPoints="1"/>
            </p:cNvSpPr>
            <p:nvPr/>
          </p:nvSpPr>
          <p:spPr bwMode="auto">
            <a:xfrm>
              <a:off x="3387725" y="2535238"/>
              <a:ext cx="114300" cy="457200"/>
            </a:xfrm>
            <a:custGeom>
              <a:avLst/>
              <a:gdLst>
                <a:gd name="T0" fmla="*/ 146975513 w 40"/>
                <a:gd name="T1" fmla="*/ 661467758 h 159"/>
                <a:gd name="T2" fmla="*/ 130644900 w 40"/>
                <a:gd name="T3" fmla="*/ 686271577 h 159"/>
                <a:gd name="T4" fmla="*/ 326612250 w 40"/>
                <a:gd name="T5" fmla="*/ 1314665660 h 159"/>
                <a:gd name="T6" fmla="*/ 326612250 w 40"/>
                <a:gd name="T7" fmla="*/ 1281591985 h 159"/>
                <a:gd name="T8" fmla="*/ 146975513 w 40"/>
                <a:gd name="T9" fmla="*/ 661467758 h 159"/>
                <a:gd name="T10" fmla="*/ 261289800 w 40"/>
                <a:gd name="T11" fmla="*/ 0 h 159"/>
                <a:gd name="T12" fmla="*/ 261289800 w 40"/>
                <a:gd name="T13" fmla="*/ 0 h 159"/>
                <a:gd name="T14" fmla="*/ 57158573 w 40"/>
                <a:gd name="T15" fmla="*/ 438221887 h 159"/>
                <a:gd name="T16" fmla="*/ 57158573 w 40"/>
                <a:gd name="T17" fmla="*/ 438221887 h 159"/>
                <a:gd name="T18" fmla="*/ 114314288 w 40"/>
                <a:gd name="T19" fmla="*/ 545709894 h 159"/>
                <a:gd name="T20" fmla="*/ 73489185 w 40"/>
                <a:gd name="T21" fmla="*/ 446488868 h 159"/>
                <a:gd name="T22" fmla="*/ 261289800 w 40"/>
                <a:gd name="T23" fmla="*/ 0 h 159"/>
                <a:gd name="T24" fmla="*/ 261289800 w 40"/>
                <a:gd name="T25" fmla="*/ 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159">
                  <a:moveTo>
                    <a:pt x="18" y="80"/>
                  </a:moveTo>
                  <a:cubicBezTo>
                    <a:pt x="16" y="83"/>
                    <a:pt x="16" y="83"/>
                    <a:pt x="16" y="83"/>
                  </a:cubicBezTo>
                  <a:cubicBezTo>
                    <a:pt x="23" y="103"/>
                    <a:pt x="32" y="129"/>
                    <a:pt x="40" y="159"/>
                  </a:cubicBezTo>
                  <a:cubicBezTo>
                    <a:pt x="40" y="157"/>
                    <a:pt x="40" y="155"/>
                    <a:pt x="40" y="155"/>
                  </a:cubicBezTo>
                  <a:cubicBezTo>
                    <a:pt x="35" y="137"/>
                    <a:pt x="26" y="105"/>
                    <a:pt x="18" y="80"/>
                  </a:cubicBezTo>
                  <a:moveTo>
                    <a:pt x="32" y="0"/>
                  </a:moveTo>
                  <a:cubicBezTo>
                    <a:pt x="32" y="0"/>
                    <a:pt x="32" y="0"/>
                    <a:pt x="32" y="0"/>
                  </a:cubicBezTo>
                  <a:cubicBezTo>
                    <a:pt x="15" y="7"/>
                    <a:pt x="4" y="30"/>
                    <a:pt x="7" y="53"/>
                  </a:cubicBezTo>
                  <a:cubicBezTo>
                    <a:pt x="7" y="53"/>
                    <a:pt x="7" y="53"/>
                    <a:pt x="7" y="53"/>
                  </a:cubicBezTo>
                  <a:cubicBezTo>
                    <a:pt x="14" y="66"/>
                    <a:pt x="14" y="66"/>
                    <a:pt x="14" y="66"/>
                  </a:cubicBezTo>
                  <a:cubicBezTo>
                    <a:pt x="12" y="62"/>
                    <a:pt x="11" y="58"/>
                    <a:pt x="9" y="54"/>
                  </a:cubicBezTo>
                  <a:cubicBezTo>
                    <a:pt x="0" y="28"/>
                    <a:pt x="22" y="6"/>
                    <a:pt x="32" y="0"/>
                  </a:cubicBezTo>
                  <a:cubicBezTo>
                    <a:pt x="32" y="0"/>
                    <a:pt x="32" y="0"/>
                    <a:pt x="32" y="0"/>
                  </a:cubicBezTo>
                </a:path>
              </a:pathLst>
            </a:custGeom>
            <a:solidFill>
              <a:srgbClr val="8668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3" name="Freeform 221"/>
            <p:cNvSpPr>
              <a:spLocks/>
            </p:cNvSpPr>
            <p:nvPr/>
          </p:nvSpPr>
          <p:spPr bwMode="auto">
            <a:xfrm>
              <a:off x="3408363" y="2687638"/>
              <a:ext cx="31750" cy="85725"/>
            </a:xfrm>
            <a:custGeom>
              <a:avLst/>
              <a:gdLst>
                <a:gd name="T0" fmla="*/ 0 w 11"/>
                <a:gd name="T1" fmla="*/ 0 h 30"/>
                <a:gd name="T2" fmla="*/ 8330045 w 11"/>
                <a:gd name="T3" fmla="*/ 40827960 h 30"/>
                <a:gd name="T4" fmla="*/ 66649023 w 11"/>
                <a:gd name="T5" fmla="*/ 146975513 h 30"/>
                <a:gd name="T6" fmla="*/ 49986045 w 11"/>
                <a:gd name="T7" fmla="*/ 163306125 h 30"/>
                <a:gd name="T8" fmla="*/ 74979068 w 11"/>
                <a:gd name="T9" fmla="*/ 244959188 h 30"/>
                <a:gd name="T10" fmla="*/ 91642045 w 11"/>
                <a:gd name="T11" fmla="*/ 220464698 h 30"/>
                <a:gd name="T12" fmla="*/ 58318977 w 11"/>
                <a:gd name="T13" fmla="*/ 106150410 h 30"/>
                <a:gd name="T14" fmla="*/ 0 w 11"/>
                <a:gd name="T15" fmla="*/ 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30">
                  <a:moveTo>
                    <a:pt x="0" y="0"/>
                  </a:moveTo>
                  <a:cubicBezTo>
                    <a:pt x="0" y="2"/>
                    <a:pt x="1" y="3"/>
                    <a:pt x="1" y="5"/>
                  </a:cubicBezTo>
                  <a:cubicBezTo>
                    <a:pt x="8" y="18"/>
                    <a:pt x="8" y="18"/>
                    <a:pt x="8" y="18"/>
                  </a:cubicBezTo>
                  <a:cubicBezTo>
                    <a:pt x="6" y="20"/>
                    <a:pt x="6" y="20"/>
                    <a:pt x="6" y="20"/>
                  </a:cubicBezTo>
                  <a:cubicBezTo>
                    <a:pt x="7" y="23"/>
                    <a:pt x="8" y="26"/>
                    <a:pt x="9" y="30"/>
                  </a:cubicBezTo>
                  <a:cubicBezTo>
                    <a:pt x="11" y="27"/>
                    <a:pt x="11" y="27"/>
                    <a:pt x="11" y="27"/>
                  </a:cubicBezTo>
                  <a:cubicBezTo>
                    <a:pt x="10" y="22"/>
                    <a:pt x="8" y="18"/>
                    <a:pt x="7" y="13"/>
                  </a:cubicBezTo>
                  <a:cubicBezTo>
                    <a:pt x="0" y="0"/>
                    <a:pt x="0" y="0"/>
                    <a:pt x="0" y="0"/>
                  </a:cubicBezTo>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4" name="Freeform 222"/>
            <p:cNvSpPr>
              <a:spLocks/>
            </p:cNvSpPr>
            <p:nvPr/>
          </p:nvSpPr>
          <p:spPr bwMode="auto">
            <a:xfrm>
              <a:off x="3409950" y="2701925"/>
              <a:ext cx="20638" cy="42862"/>
            </a:xfrm>
            <a:custGeom>
              <a:avLst/>
              <a:gdLst>
                <a:gd name="T0" fmla="*/ 0 w 7"/>
                <a:gd name="T1" fmla="*/ 0 h 15"/>
                <a:gd name="T2" fmla="*/ 43460680 w 7"/>
                <a:gd name="T3" fmla="*/ 122476736 h 15"/>
                <a:gd name="T4" fmla="*/ 60846721 w 7"/>
                <a:gd name="T5" fmla="*/ 106146314 h 15"/>
                <a:gd name="T6" fmla="*/ 0 w 7"/>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5">
                  <a:moveTo>
                    <a:pt x="0" y="0"/>
                  </a:moveTo>
                  <a:cubicBezTo>
                    <a:pt x="1" y="4"/>
                    <a:pt x="3" y="9"/>
                    <a:pt x="5" y="15"/>
                  </a:cubicBezTo>
                  <a:cubicBezTo>
                    <a:pt x="7" y="13"/>
                    <a:pt x="7" y="13"/>
                    <a:pt x="7" y="13"/>
                  </a:cubicBezTo>
                  <a:cubicBezTo>
                    <a:pt x="0" y="0"/>
                    <a:pt x="0" y="0"/>
                    <a:pt x="0" y="0"/>
                  </a:cubicBezTo>
                </a:path>
              </a:pathLst>
            </a:custGeom>
            <a:solidFill>
              <a:srgbClr val="8C6B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5" name="Freeform 223"/>
            <p:cNvSpPr>
              <a:spLocks noEditPoints="1"/>
            </p:cNvSpPr>
            <p:nvPr/>
          </p:nvSpPr>
          <p:spPr bwMode="auto">
            <a:xfrm>
              <a:off x="3502025" y="2979738"/>
              <a:ext cx="84138" cy="790575"/>
            </a:xfrm>
            <a:custGeom>
              <a:avLst/>
              <a:gdLst>
                <a:gd name="T0" fmla="*/ 134681728 w 29"/>
                <a:gd name="T1" fmla="*/ 851250913 h 275"/>
                <a:gd name="T2" fmla="*/ 134681728 w 29"/>
                <a:gd name="T3" fmla="*/ 2147483646 h 275"/>
                <a:gd name="T4" fmla="*/ 134681728 w 29"/>
                <a:gd name="T5" fmla="*/ 2147483646 h 275"/>
                <a:gd name="T6" fmla="*/ 134681728 w 29"/>
                <a:gd name="T7" fmla="*/ 851250913 h 275"/>
                <a:gd name="T8" fmla="*/ 134681728 w 29"/>
                <a:gd name="T9" fmla="*/ 735548105 h 275"/>
                <a:gd name="T10" fmla="*/ 109428722 w 29"/>
                <a:gd name="T11" fmla="*/ 834723583 h 275"/>
                <a:gd name="T12" fmla="*/ 134681728 w 29"/>
                <a:gd name="T13" fmla="*/ 735548105 h 275"/>
                <a:gd name="T14" fmla="*/ 134681728 w 29"/>
                <a:gd name="T15" fmla="*/ 735548105 h 275"/>
                <a:gd name="T16" fmla="*/ 84175717 w 29"/>
                <a:gd name="T17" fmla="*/ 520669820 h 275"/>
                <a:gd name="T18" fmla="*/ 101012021 w 29"/>
                <a:gd name="T19" fmla="*/ 669430162 h 275"/>
                <a:gd name="T20" fmla="*/ 134681728 w 29"/>
                <a:gd name="T21" fmla="*/ 727283003 h 275"/>
                <a:gd name="T22" fmla="*/ 84175717 w 29"/>
                <a:gd name="T23" fmla="*/ 520669820 h 275"/>
                <a:gd name="T24" fmla="*/ 0 w 29"/>
                <a:gd name="T25" fmla="*/ 0 h 275"/>
                <a:gd name="T26" fmla="*/ 0 w 29"/>
                <a:gd name="T27" fmla="*/ 33057534 h 275"/>
                <a:gd name="T28" fmla="*/ 42089309 w 29"/>
                <a:gd name="T29" fmla="*/ 231408490 h 275"/>
                <a:gd name="T30" fmla="*/ 25253005 w 29"/>
                <a:gd name="T31" fmla="*/ 90910375 h 275"/>
                <a:gd name="T32" fmla="*/ 0 w 29"/>
                <a:gd name="T33" fmla="*/ 0 h 2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75">
                  <a:moveTo>
                    <a:pt x="16" y="103"/>
                  </a:moveTo>
                  <a:cubicBezTo>
                    <a:pt x="16" y="103"/>
                    <a:pt x="29" y="173"/>
                    <a:pt x="16" y="275"/>
                  </a:cubicBezTo>
                  <a:cubicBezTo>
                    <a:pt x="16" y="275"/>
                    <a:pt x="16" y="275"/>
                    <a:pt x="16" y="275"/>
                  </a:cubicBezTo>
                  <a:cubicBezTo>
                    <a:pt x="26" y="227"/>
                    <a:pt x="25" y="110"/>
                    <a:pt x="16" y="103"/>
                  </a:cubicBezTo>
                  <a:moveTo>
                    <a:pt x="16" y="89"/>
                  </a:moveTo>
                  <a:cubicBezTo>
                    <a:pt x="16" y="89"/>
                    <a:pt x="7" y="93"/>
                    <a:pt x="13" y="101"/>
                  </a:cubicBezTo>
                  <a:cubicBezTo>
                    <a:pt x="9" y="95"/>
                    <a:pt x="16" y="89"/>
                    <a:pt x="16" y="89"/>
                  </a:cubicBezTo>
                  <a:cubicBezTo>
                    <a:pt x="16" y="89"/>
                    <a:pt x="16" y="89"/>
                    <a:pt x="16" y="89"/>
                  </a:cubicBezTo>
                  <a:moveTo>
                    <a:pt x="10" y="63"/>
                  </a:moveTo>
                  <a:cubicBezTo>
                    <a:pt x="11" y="69"/>
                    <a:pt x="11" y="75"/>
                    <a:pt x="12" y="81"/>
                  </a:cubicBezTo>
                  <a:cubicBezTo>
                    <a:pt x="16" y="88"/>
                    <a:pt x="16" y="88"/>
                    <a:pt x="16" y="88"/>
                  </a:cubicBezTo>
                  <a:cubicBezTo>
                    <a:pt x="14" y="85"/>
                    <a:pt x="12" y="75"/>
                    <a:pt x="10" y="63"/>
                  </a:cubicBezTo>
                  <a:moveTo>
                    <a:pt x="0" y="0"/>
                  </a:moveTo>
                  <a:cubicBezTo>
                    <a:pt x="0" y="0"/>
                    <a:pt x="0" y="2"/>
                    <a:pt x="0" y="4"/>
                  </a:cubicBezTo>
                  <a:cubicBezTo>
                    <a:pt x="2" y="12"/>
                    <a:pt x="4" y="20"/>
                    <a:pt x="5" y="28"/>
                  </a:cubicBezTo>
                  <a:cubicBezTo>
                    <a:pt x="4" y="21"/>
                    <a:pt x="3" y="15"/>
                    <a:pt x="3" y="11"/>
                  </a:cubicBezTo>
                  <a:cubicBezTo>
                    <a:pt x="2" y="8"/>
                    <a:pt x="1" y="4"/>
                    <a:pt x="0" y="0"/>
                  </a:cubicBezTo>
                </a:path>
              </a:pathLst>
            </a:custGeom>
            <a:solidFill>
              <a:srgbClr val="8466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6" name="Freeform 224"/>
            <p:cNvSpPr>
              <a:spLocks/>
            </p:cNvSpPr>
            <p:nvPr/>
          </p:nvSpPr>
          <p:spPr bwMode="auto">
            <a:xfrm>
              <a:off x="3387725" y="2532063"/>
              <a:ext cx="319088" cy="1277937"/>
            </a:xfrm>
            <a:custGeom>
              <a:avLst/>
              <a:gdLst>
                <a:gd name="T0" fmla="*/ 305758171 w 111"/>
                <a:gd name="T1" fmla="*/ 0 h 445"/>
                <a:gd name="T2" fmla="*/ 264437712 w 111"/>
                <a:gd name="T3" fmla="*/ 8247719 h 445"/>
                <a:gd name="T4" fmla="*/ 264437712 w 111"/>
                <a:gd name="T5" fmla="*/ 8247719 h 445"/>
                <a:gd name="T6" fmla="*/ 74373376 w 111"/>
                <a:gd name="T7" fmla="*/ 453587225 h 445"/>
                <a:gd name="T8" fmla="*/ 115690960 w 111"/>
                <a:gd name="T9" fmla="*/ 552551241 h 445"/>
                <a:gd name="T10" fmla="*/ 148746752 w 111"/>
                <a:gd name="T11" fmla="*/ 668010695 h 445"/>
                <a:gd name="T12" fmla="*/ 330549296 w 111"/>
                <a:gd name="T13" fmla="*/ 1286540819 h 445"/>
                <a:gd name="T14" fmla="*/ 355340421 w 111"/>
                <a:gd name="T15" fmla="*/ 1377257115 h 445"/>
                <a:gd name="T16" fmla="*/ 371866880 w 111"/>
                <a:gd name="T17" fmla="*/ 1517456855 h 445"/>
                <a:gd name="T18" fmla="*/ 413184464 w 111"/>
                <a:gd name="T19" fmla="*/ 1806104054 h 445"/>
                <a:gd name="T20" fmla="*/ 462766715 w 111"/>
                <a:gd name="T21" fmla="*/ 2012282677 h 445"/>
                <a:gd name="T22" fmla="*/ 462766715 w 111"/>
                <a:gd name="T23" fmla="*/ 2020527524 h 445"/>
                <a:gd name="T24" fmla="*/ 462766715 w 111"/>
                <a:gd name="T25" fmla="*/ 2020527524 h 445"/>
                <a:gd name="T26" fmla="*/ 462766715 w 111"/>
                <a:gd name="T27" fmla="*/ 2020527524 h 445"/>
                <a:gd name="T28" fmla="*/ 437975589 w 111"/>
                <a:gd name="T29" fmla="*/ 2119494412 h 445"/>
                <a:gd name="T30" fmla="*/ 462766715 w 111"/>
                <a:gd name="T31" fmla="*/ 2135986978 h 445"/>
                <a:gd name="T32" fmla="*/ 462766715 w 111"/>
                <a:gd name="T33" fmla="*/ 2135986978 h 445"/>
                <a:gd name="T34" fmla="*/ 462766715 w 111"/>
                <a:gd name="T35" fmla="*/ 2147483646 h 445"/>
                <a:gd name="T36" fmla="*/ 851162928 w 111"/>
                <a:gd name="T37" fmla="*/ 2147483646 h 445"/>
                <a:gd name="T38" fmla="*/ 917271637 w 111"/>
                <a:gd name="T39" fmla="*/ 2147483646 h 445"/>
                <a:gd name="T40" fmla="*/ 909006971 w 111"/>
                <a:gd name="T41" fmla="*/ 2147483646 h 445"/>
                <a:gd name="T42" fmla="*/ 636304592 w 111"/>
                <a:gd name="T43" fmla="*/ 2147483646 h 445"/>
                <a:gd name="T44" fmla="*/ 661095717 w 111"/>
                <a:gd name="T45" fmla="*/ 2147483646 h 445"/>
                <a:gd name="T46" fmla="*/ 661095717 w 111"/>
                <a:gd name="T47" fmla="*/ 2147483646 h 445"/>
                <a:gd name="T48" fmla="*/ 628042800 w 111"/>
                <a:gd name="T49" fmla="*/ 2111246692 h 445"/>
                <a:gd name="T50" fmla="*/ 652833925 w 111"/>
                <a:gd name="T51" fmla="*/ 2111246692 h 445"/>
                <a:gd name="T52" fmla="*/ 785051344 w 111"/>
                <a:gd name="T53" fmla="*/ 2086503535 h 445"/>
                <a:gd name="T54" fmla="*/ 545404757 w 111"/>
                <a:gd name="T55" fmla="*/ 1987539519 h 445"/>
                <a:gd name="T56" fmla="*/ 148746752 w 111"/>
                <a:gd name="T57" fmla="*/ 544306394 h 445"/>
                <a:gd name="T58" fmla="*/ 314019963 w 111"/>
                <a:gd name="T59" fmla="*/ 41235724 h 445"/>
                <a:gd name="T60" fmla="*/ 347075755 w 111"/>
                <a:gd name="T61" fmla="*/ 41235724 h 445"/>
                <a:gd name="T62" fmla="*/ 462766715 w 111"/>
                <a:gd name="T63" fmla="*/ 82471449 h 445"/>
                <a:gd name="T64" fmla="*/ 462766715 w 111"/>
                <a:gd name="T65" fmla="*/ 82471449 h 445"/>
                <a:gd name="T66" fmla="*/ 305758171 w 111"/>
                <a:gd name="T67" fmla="*/ 0 h 4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1" h="445">
                  <a:moveTo>
                    <a:pt x="37" y="0"/>
                  </a:moveTo>
                  <a:cubicBezTo>
                    <a:pt x="36" y="0"/>
                    <a:pt x="34" y="1"/>
                    <a:pt x="32" y="1"/>
                  </a:cubicBezTo>
                  <a:cubicBezTo>
                    <a:pt x="32" y="1"/>
                    <a:pt x="32" y="1"/>
                    <a:pt x="32" y="1"/>
                  </a:cubicBezTo>
                  <a:cubicBezTo>
                    <a:pt x="22" y="7"/>
                    <a:pt x="0" y="29"/>
                    <a:pt x="9" y="55"/>
                  </a:cubicBezTo>
                  <a:cubicBezTo>
                    <a:pt x="11" y="59"/>
                    <a:pt x="12" y="63"/>
                    <a:pt x="14" y="67"/>
                  </a:cubicBezTo>
                  <a:cubicBezTo>
                    <a:pt x="15" y="72"/>
                    <a:pt x="17" y="76"/>
                    <a:pt x="18" y="81"/>
                  </a:cubicBezTo>
                  <a:cubicBezTo>
                    <a:pt x="26" y="106"/>
                    <a:pt x="35" y="138"/>
                    <a:pt x="40" y="156"/>
                  </a:cubicBezTo>
                  <a:cubicBezTo>
                    <a:pt x="41" y="160"/>
                    <a:pt x="42" y="164"/>
                    <a:pt x="43" y="167"/>
                  </a:cubicBezTo>
                  <a:cubicBezTo>
                    <a:pt x="43" y="171"/>
                    <a:pt x="44" y="177"/>
                    <a:pt x="45" y="184"/>
                  </a:cubicBezTo>
                  <a:cubicBezTo>
                    <a:pt x="48" y="196"/>
                    <a:pt x="49" y="207"/>
                    <a:pt x="50" y="219"/>
                  </a:cubicBezTo>
                  <a:cubicBezTo>
                    <a:pt x="52" y="231"/>
                    <a:pt x="54" y="241"/>
                    <a:pt x="56" y="244"/>
                  </a:cubicBezTo>
                  <a:cubicBezTo>
                    <a:pt x="56" y="245"/>
                    <a:pt x="56" y="245"/>
                    <a:pt x="56" y="245"/>
                  </a:cubicBezTo>
                  <a:cubicBezTo>
                    <a:pt x="56" y="245"/>
                    <a:pt x="56" y="245"/>
                    <a:pt x="56" y="245"/>
                  </a:cubicBezTo>
                  <a:cubicBezTo>
                    <a:pt x="56" y="245"/>
                    <a:pt x="56" y="245"/>
                    <a:pt x="56" y="245"/>
                  </a:cubicBezTo>
                  <a:cubicBezTo>
                    <a:pt x="56" y="245"/>
                    <a:pt x="49" y="251"/>
                    <a:pt x="53" y="257"/>
                  </a:cubicBezTo>
                  <a:cubicBezTo>
                    <a:pt x="54" y="258"/>
                    <a:pt x="55" y="258"/>
                    <a:pt x="56" y="259"/>
                  </a:cubicBezTo>
                  <a:cubicBezTo>
                    <a:pt x="56" y="259"/>
                    <a:pt x="56" y="259"/>
                    <a:pt x="56" y="259"/>
                  </a:cubicBezTo>
                  <a:cubicBezTo>
                    <a:pt x="65" y="266"/>
                    <a:pt x="66" y="383"/>
                    <a:pt x="56" y="431"/>
                  </a:cubicBezTo>
                  <a:cubicBezTo>
                    <a:pt x="103" y="443"/>
                    <a:pt x="103" y="443"/>
                    <a:pt x="103" y="443"/>
                  </a:cubicBezTo>
                  <a:cubicBezTo>
                    <a:pt x="111" y="445"/>
                    <a:pt x="111" y="445"/>
                    <a:pt x="111" y="445"/>
                  </a:cubicBezTo>
                  <a:cubicBezTo>
                    <a:pt x="110" y="431"/>
                    <a:pt x="110" y="431"/>
                    <a:pt x="110" y="431"/>
                  </a:cubicBezTo>
                  <a:cubicBezTo>
                    <a:pt x="110" y="431"/>
                    <a:pt x="79" y="426"/>
                    <a:pt x="77" y="414"/>
                  </a:cubicBezTo>
                  <a:cubicBezTo>
                    <a:pt x="75" y="401"/>
                    <a:pt x="75" y="373"/>
                    <a:pt x="80" y="354"/>
                  </a:cubicBezTo>
                  <a:cubicBezTo>
                    <a:pt x="84" y="335"/>
                    <a:pt x="84" y="274"/>
                    <a:pt x="80" y="265"/>
                  </a:cubicBezTo>
                  <a:cubicBezTo>
                    <a:pt x="76" y="256"/>
                    <a:pt x="76" y="256"/>
                    <a:pt x="76" y="256"/>
                  </a:cubicBezTo>
                  <a:cubicBezTo>
                    <a:pt x="76" y="256"/>
                    <a:pt x="77" y="256"/>
                    <a:pt x="79" y="256"/>
                  </a:cubicBezTo>
                  <a:cubicBezTo>
                    <a:pt x="82" y="256"/>
                    <a:pt x="88" y="256"/>
                    <a:pt x="95" y="253"/>
                  </a:cubicBezTo>
                  <a:cubicBezTo>
                    <a:pt x="95" y="253"/>
                    <a:pt x="66" y="251"/>
                    <a:pt x="66" y="241"/>
                  </a:cubicBezTo>
                  <a:cubicBezTo>
                    <a:pt x="66" y="231"/>
                    <a:pt x="37" y="112"/>
                    <a:pt x="18" y="66"/>
                  </a:cubicBezTo>
                  <a:cubicBezTo>
                    <a:pt x="18" y="66"/>
                    <a:pt x="8" y="16"/>
                    <a:pt x="38" y="5"/>
                  </a:cubicBezTo>
                  <a:cubicBezTo>
                    <a:pt x="39" y="5"/>
                    <a:pt x="41" y="5"/>
                    <a:pt x="42" y="5"/>
                  </a:cubicBezTo>
                  <a:cubicBezTo>
                    <a:pt x="50" y="5"/>
                    <a:pt x="56" y="10"/>
                    <a:pt x="56" y="10"/>
                  </a:cubicBezTo>
                  <a:cubicBezTo>
                    <a:pt x="56" y="10"/>
                    <a:pt x="56" y="10"/>
                    <a:pt x="56" y="10"/>
                  </a:cubicBezTo>
                  <a:cubicBezTo>
                    <a:pt x="56" y="10"/>
                    <a:pt x="47" y="0"/>
                    <a:pt x="37" y="0"/>
                  </a:cubicBezTo>
                </a:path>
              </a:pathLst>
            </a:custGeom>
            <a:solidFill>
              <a:srgbClr val="8C6B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7" name="Freeform 225"/>
            <p:cNvSpPr>
              <a:spLocks/>
            </p:cNvSpPr>
            <p:nvPr/>
          </p:nvSpPr>
          <p:spPr bwMode="auto">
            <a:xfrm>
              <a:off x="3548063" y="3770313"/>
              <a:ext cx="136525" cy="34925"/>
            </a:xfrm>
            <a:custGeom>
              <a:avLst/>
              <a:gdLst>
                <a:gd name="T0" fmla="*/ 0 w 47"/>
                <a:gd name="T1" fmla="*/ 0 h 12"/>
                <a:gd name="T2" fmla="*/ 0 w 47"/>
                <a:gd name="T3" fmla="*/ 0 h 12"/>
                <a:gd name="T4" fmla="*/ 396576077 w 47"/>
                <a:gd name="T5" fmla="*/ 101646302 h 12"/>
                <a:gd name="T6" fmla="*/ 0 w 47"/>
                <a:gd name="T7" fmla="*/ 0 h 12"/>
                <a:gd name="T8" fmla="*/ 0 w 47"/>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12">
                  <a:moveTo>
                    <a:pt x="0" y="0"/>
                  </a:moveTo>
                  <a:cubicBezTo>
                    <a:pt x="0" y="0"/>
                    <a:pt x="0" y="0"/>
                    <a:pt x="0" y="0"/>
                  </a:cubicBezTo>
                  <a:cubicBezTo>
                    <a:pt x="47" y="12"/>
                    <a:pt x="47" y="12"/>
                    <a:pt x="47" y="12"/>
                  </a:cubicBezTo>
                  <a:cubicBezTo>
                    <a:pt x="0" y="0"/>
                    <a:pt x="0" y="0"/>
                    <a:pt x="0" y="0"/>
                  </a:cubicBezTo>
                  <a:cubicBezTo>
                    <a:pt x="0" y="0"/>
                    <a:pt x="0" y="0"/>
                    <a:pt x="0" y="0"/>
                  </a:cubicBezTo>
                </a:path>
              </a:pathLst>
            </a:custGeom>
            <a:solidFill>
              <a:srgbClr val="9780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8" name="Freeform 226"/>
            <p:cNvSpPr>
              <a:spLocks/>
            </p:cNvSpPr>
            <p:nvPr/>
          </p:nvSpPr>
          <p:spPr bwMode="auto">
            <a:xfrm>
              <a:off x="2647950" y="3008313"/>
              <a:ext cx="452438" cy="322262"/>
            </a:xfrm>
            <a:custGeom>
              <a:avLst/>
              <a:gdLst>
                <a:gd name="T0" fmla="*/ 1303822572 w 157"/>
                <a:gd name="T1" fmla="*/ 0 h 112"/>
                <a:gd name="T2" fmla="*/ 1262299138 w 157"/>
                <a:gd name="T3" fmla="*/ 695444273 h 112"/>
                <a:gd name="T4" fmla="*/ 838765298 w 157"/>
                <a:gd name="T5" fmla="*/ 852745535 h 112"/>
                <a:gd name="T6" fmla="*/ 182701381 w 157"/>
                <a:gd name="T7" fmla="*/ 819630237 h 112"/>
                <a:gd name="T8" fmla="*/ 0 w 157"/>
                <a:gd name="T9" fmla="*/ 471906662 h 112"/>
                <a:gd name="T10" fmla="*/ 224224815 w 157"/>
                <a:gd name="T11" fmla="*/ 728559571 h 112"/>
                <a:gd name="T12" fmla="*/ 556409405 w 157"/>
                <a:gd name="T13" fmla="*/ 753396764 h 112"/>
                <a:gd name="T14" fmla="*/ 847070562 w 157"/>
                <a:gd name="T15" fmla="*/ 745118659 h 112"/>
                <a:gd name="T16" fmla="*/ 813852391 w 157"/>
                <a:gd name="T17" fmla="*/ 505024837 h 112"/>
                <a:gd name="T18" fmla="*/ 955030337 w 157"/>
                <a:gd name="T19" fmla="*/ 678885186 h 112"/>
                <a:gd name="T20" fmla="*/ 1104513547 w 157"/>
                <a:gd name="T21" fmla="*/ 248371927 h 112"/>
                <a:gd name="T22" fmla="*/ 1303822572 w 157"/>
                <a:gd name="T23" fmla="*/ 0 h 1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7" h="112">
                  <a:moveTo>
                    <a:pt x="157" y="0"/>
                  </a:moveTo>
                  <a:cubicBezTo>
                    <a:pt x="152" y="84"/>
                    <a:pt x="152" y="84"/>
                    <a:pt x="152" y="84"/>
                  </a:cubicBezTo>
                  <a:cubicBezTo>
                    <a:pt x="152" y="84"/>
                    <a:pt x="138" y="112"/>
                    <a:pt x="101" y="103"/>
                  </a:cubicBezTo>
                  <a:cubicBezTo>
                    <a:pt x="22" y="99"/>
                    <a:pt x="22" y="99"/>
                    <a:pt x="22" y="99"/>
                  </a:cubicBezTo>
                  <a:cubicBezTo>
                    <a:pt x="0" y="57"/>
                    <a:pt x="0" y="57"/>
                    <a:pt x="0" y="57"/>
                  </a:cubicBezTo>
                  <a:cubicBezTo>
                    <a:pt x="0" y="57"/>
                    <a:pt x="25" y="81"/>
                    <a:pt x="27" y="88"/>
                  </a:cubicBezTo>
                  <a:cubicBezTo>
                    <a:pt x="27" y="88"/>
                    <a:pt x="50" y="92"/>
                    <a:pt x="67" y="91"/>
                  </a:cubicBezTo>
                  <a:cubicBezTo>
                    <a:pt x="84" y="89"/>
                    <a:pt x="93" y="88"/>
                    <a:pt x="102" y="90"/>
                  </a:cubicBezTo>
                  <a:cubicBezTo>
                    <a:pt x="111" y="92"/>
                    <a:pt x="105" y="72"/>
                    <a:pt x="98" y="61"/>
                  </a:cubicBezTo>
                  <a:cubicBezTo>
                    <a:pt x="98" y="61"/>
                    <a:pt x="112" y="73"/>
                    <a:pt x="115" y="82"/>
                  </a:cubicBezTo>
                  <a:cubicBezTo>
                    <a:pt x="115" y="82"/>
                    <a:pt x="137" y="62"/>
                    <a:pt x="133" y="30"/>
                  </a:cubicBezTo>
                  <a:lnTo>
                    <a:pt x="157" y="0"/>
                  </a:ln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79" name="Freeform 227"/>
            <p:cNvSpPr>
              <a:spLocks/>
            </p:cNvSpPr>
            <p:nvPr/>
          </p:nvSpPr>
          <p:spPr bwMode="auto">
            <a:xfrm>
              <a:off x="2581275" y="3230563"/>
              <a:ext cx="144463" cy="120650"/>
            </a:xfrm>
            <a:custGeom>
              <a:avLst/>
              <a:gdLst>
                <a:gd name="T0" fmla="*/ 0 w 50"/>
                <a:gd name="T1" fmla="*/ 132031317 h 42"/>
                <a:gd name="T2" fmla="*/ 283826456 w 50"/>
                <a:gd name="T3" fmla="*/ 0 h 42"/>
                <a:gd name="T4" fmla="*/ 417391167 w 50"/>
                <a:gd name="T5" fmla="*/ 264062633 h 42"/>
                <a:gd name="T6" fmla="*/ 100173533 w 50"/>
                <a:gd name="T7" fmla="*/ 346581488 h 42"/>
                <a:gd name="T8" fmla="*/ 0 w 50"/>
                <a:gd name="T9" fmla="*/ 132031317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2">
                  <a:moveTo>
                    <a:pt x="0" y="16"/>
                  </a:moveTo>
                  <a:cubicBezTo>
                    <a:pt x="34" y="0"/>
                    <a:pt x="34" y="0"/>
                    <a:pt x="34" y="0"/>
                  </a:cubicBezTo>
                  <a:cubicBezTo>
                    <a:pt x="50" y="32"/>
                    <a:pt x="50" y="32"/>
                    <a:pt x="50" y="32"/>
                  </a:cubicBezTo>
                  <a:cubicBezTo>
                    <a:pt x="50" y="32"/>
                    <a:pt x="25" y="37"/>
                    <a:pt x="12" y="42"/>
                  </a:cubicBezTo>
                  <a:lnTo>
                    <a:pt x="0" y="16"/>
                  </a:ln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0" name="Freeform 228"/>
            <p:cNvSpPr>
              <a:spLocks/>
            </p:cNvSpPr>
            <p:nvPr/>
          </p:nvSpPr>
          <p:spPr bwMode="auto">
            <a:xfrm>
              <a:off x="3517900" y="3770313"/>
              <a:ext cx="111125" cy="123825"/>
            </a:xfrm>
            <a:custGeom>
              <a:avLst/>
              <a:gdLst>
                <a:gd name="T0" fmla="*/ 316635016 w 39"/>
                <a:gd name="T1" fmla="*/ 58048008 h 43"/>
                <a:gd name="T2" fmla="*/ 316635016 w 39"/>
                <a:gd name="T3" fmla="*/ 356572805 h 43"/>
                <a:gd name="T4" fmla="*/ 24356321 w 39"/>
                <a:gd name="T5" fmla="*/ 290234281 h 43"/>
                <a:gd name="T6" fmla="*/ 89307458 w 39"/>
                <a:gd name="T7" fmla="*/ 0 h 43"/>
                <a:gd name="T8" fmla="*/ 316635016 w 39"/>
                <a:gd name="T9" fmla="*/ 58048008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3">
                  <a:moveTo>
                    <a:pt x="39" y="7"/>
                  </a:moveTo>
                  <a:cubicBezTo>
                    <a:pt x="39" y="43"/>
                    <a:pt x="39" y="43"/>
                    <a:pt x="39" y="43"/>
                  </a:cubicBezTo>
                  <a:cubicBezTo>
                    <a:pt x="39" y="43"/>
                    <a:pt x="12" y="33"/>
                    <a:pt x="3" y="35"/>
                  </a:cubicBezTo>
                  <a:cubicBezTo>
                    <a:pt x="3" y="35"/>
                    <a:pt x="0" y="15"/>
                    <a:pt x="11" y="0"/>
                  </a:cubicBezTo>
                  <a:lnTo>
                    <a:pt x="39" y="7"/>
                  </a:lnTo>
                  <a:close/>
                </a:path>
              </a:pathLst>
            </a:custGeom>
            <a:solidFill>
              <a:srgbClr val="D7D8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1" name="Freeform 229"/>
            <p:cNvSpPr>
              <a:spLocks/>
            </p:cNvSpPr>
            <p:nvPr/>
          </p:nvSpPr>
          <p:spPr bwMode="auto">
            <a:xfrm>
              <a:off x="3298825" y="3656013"/>
              <a:ext cx="152400" cy="25400"/>
            </a:xfrm>
            <a:custGeom>
              <a:avLst/>
              <a:gdLst>
                <a:gd name="T0" fmla="*/ 33073675 w 53"/>
                <a:gd name="T1" fmla="*/ 0 h 9"/>
                <a:gd name="T2" fmla="*/ 0 w 53"/>
                <a:gd name="T3" fmla="*/ 71684444 h 9"/>
                <a:gd name="T4" fmla="*/ 421685049 w 53"/>
                <a:gd name="T5" fmla="*/ 71684444 h 9"/>
                <a:gd name="T6" fmla="*/ 421685049 w 53"/>
                <a:gd name="T7" fmla="*/ 71684444 h 9"/>
                <a:gd name="T8" fmla="*/ 438221887 w 53"/>
                <a:gd name="T9" fmla="*/ 7964311 h 9"/>
                <a:gd name="T10" fmla="*/ 438221887 w 53"/>
                <a:gd name="T11" fmla="*/ 7964311 h 9"/>
                <a:gd name="T12" fmla="*/ 231512853 w 53"/>
                <a:gd name="T13" fmla="*/ 15928622 h 9"/>
                <a:gd name="T14" fmla="*/ 33073675 w 53"/>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3" h="9">
                  <a:moveTo>
                    <a:pt x="4" y="0"/>
                  </a:moveTo>
                  <a:cubicBezTo>
                    <a:pt x="0" y="9"/>
                    <a:pt x="0" y="9"/>
                    <a:pt x="0" y="9"/>
                  </a:cubicBezTo>
                  <a:cubicBezTo>
                    <a:pt x="51" y="9"/>
                    <a:pt x="51" y="9"/>
                    <a:pt x="51" y="9"/>
                  </a:cubicBezTo>
                  <a:cubicBezTo>
                    <a:pt x="51" y="9"/>
                    <a:pt x="51" y="9"/>
                    <a:pt x="51" y="9"/>
                  </a:cubicBezTo>
                  <a:cubicBezTo>
                    <a:pt x="53" y="1"/>
                    <a:pt x="53" y="1"/>
                    <a:pt x="53" y="1"/>
                  </a:cubicBezTo>
                  <a:cubicBezTo>
                    <a:pt x="53" y="1"/>
                    <a:pt x="53" y="1"/>
                    <a:pt x="53" y="1"/>
                  </a:cubicBezTo>
                  <a:cubicBezTo>
                    <a:pt x="46" y="1"/>
                    <a:pt x="37" y="2"/>
                    <a:pt x="28" y="2"/>
                  </a:cubicBezTo>
                  <a:cubicBezTo>
                    <a:pt x="20" y="2"/>
                    <a:pt x="12" y="1"/>
                    <a:pt x="4" y="0"/>
                  </a:cubicBezTo>
                </a:path>
              </a:pathLst>
            </a:custGeom>
            <a:solidFill>
              <a:srgbClr val="8D6B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2" name="Freeform 230"/>
            <p:cNvSpPr>
              <a:spLocks/>
            </p:cNvSpPr>
            <p:nvPr/>
          </p:nvSpPr>
          <p:spPr bwMode="auto">
            <a:xfrm>
              <a:off x="3309938" y="3656013"/>
              <a:ext cx="141288" cy="4762"/>
            </a:xfrm>
            <a:custGeom>
              <a:avLst/>
              <a:gdLst>
                <a:gd name="T0" fmla="*/ 0 w 49"/>
                <a:gd name="T1" fmla="*/ 0 h 2"/>
                <a:gd name="T2" fmla="*/ 0 w 49"/>
                <a:gd name="T3" fmla="*/ 0 h 2"/>
                <a:gd name="T4" fmla="*/ 199539024 w 49"/>
                <a:gd name="T5" fmla="*/ 11338322 h 2"/>
                <a:gd name="T6" fmla="*/ 407393856 w 49"/>
                <a:gd name="T7" fmla="*/ 5669161 h 2"/>
                <a:gd name="T8" fmla="*/ 407393856 w 49"/>
                <a:gd name="T9" fmla="*/ 0 h 2"/>
                <a:gd name="T10" fmla="*/ 282682687 w 49"/>
                <a:gd name="T11" fmla="*/ 5669161 h 2"/>
                <a:gd name="T12" fmla="*/ 0 w 49"/>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2">
                  <a:moveTo>
                    <a:pt x="0" y="0"/>
                  </a:moveTo>
                  <a:cubicBezTo>
                    <a:pt x="0" y="0"/>
                    <a:pt x="0" y="0"/>
                    <a:pt x="0" y="0"/>
                  </a:cubicBezTo>
                  <a:cubicBezTo>
                    <a:pt x="8" y="1"/>
                    <a:pt x="16" y="2"/>
                    <a:pt x="24" y="2"/>
                  </a:cubicBezTo>
                  <a:cubicBezTo>
                    <a:pt x="33" y="2"/>
                    <a:pt x="42" y="1"/>
                    <a:pt x="49" y="1"/>
                  </a:cubicBezTo>
                  <a:cubicBezTo>
                    <a:pt x="49" y="0"/>
                    <a:pt x="49" y="0"/>
                    <a:pt x="49" y="0"/>
                  </a:cubicBezTo>
                  <a:cubicBezTo>
                    <a:pt x="47" y="1"/>
                    <a:pt x="41" y="1"/>
                    <a:pt x="34" y="1"/>
                  </a:cubicBezTo>
                  <a:cubicBezTo>
                    <a:pt x="20" y="1"/>
                    <a:pt x="0" y="0"/>
                    <a:pt x="0" y="0"/>
                  </a:cubicBezTo>
                </a:path>
              </a:pathLst>
            </a:custGeom>
            <a:solidFill>
              <a:srgbClr val="9A74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3" name="Freeform 231"/>
            <p:cNvSpPr>
              <a:spLocks/>
            </p:cNvSpPr>
            <p:nvPr/>
          </p:nvSpPr>
          <p:spPr bwMode="auto">
            <a:xfrm>
              <a:off x="3451225" y="3657600"/>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8768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4" name="Freeform 232"/>
            <p:cNvSpPr>
              <a:spLocks/>
            </p:cNvSpPr>
            <p:nvPr/>
          </p:nvSpPr>
          <p:spPr bwMode="auto">
            <a:xfrm>
              <a:off x="3451225" y="3656013"/>
              <a:ext cx="0" cy="1587"/>
            </a:xfrm>
            <a:custGeom>
              <a:avLst/>
              <a:gdLst>
                <a:gd name="T0" fmla="*/ 0 h 1"/>
                <a:gd name="T1" fmla="*/ 0 h 1"/>
                <a:gd name="T2" fmla="*/ 2518569 h 1"/>
                <a:gd name="T3" fmla="*/ 2518569 h 1"/>
                <a:gd name="T4" fmla="*/ 0 h 1"/>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
                  <a:moveTo>
                    <a:pt x="0" y="0"/>
                  </a:moveTo>
                  <a:cubicBezTo>
                    <a:pt x="0" y="0"/>
                    <a:pt x="0" y="0"/>
                    <a:pt x="0" y="0"/>
                  </a:cubicBezTo>
                  <a:cubicBezTo>
                    <a:pt x="0" y="0"/>
                    <a:pt x="0" y="0"/>
                    <a:pt x="0" y="1"/>
                  </a:cubicBezTo>
                  <a:cubicBezTo>
                    <a:pt x="0" y="1"/>
                    <a:pt x="0" y="1"/>
                    <a:pt x="0" y="1"/>
                  </a:cubicBezTo>
                  <a:cubicBezTo>
                    <a:pt x="0" y="0"/>
                    <a:pt x="0" y="0"/>
                    <a:pt x="0" y="0"/>
                  </a:cubicBezTo>
                </a:path>
              </a:pathLst>
            </a:custGeom>
            <a:solidFill>
              <a:srgbClr val="8E6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5" name="Freeform 233"/>
            <p:cNvSpPr>
              <a:spLocks/>
            </p:cNvSpPr>
            <p:nvPr/>
          </p:nvSpPr>
          <p:spPr bwMode="auto">
            <a:xfrm>
              <a:off x="3444875" y="3681413"/>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8768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6" name="Freeform 234"/>
            <p:cNvSpPr>
              <a:spLocks/>
            </p:cNvSpPr>
            <p:nvPr/>
          </p:nvSpPr>
          <p:spPr bwMode="auto">
            <a:xfrm>
              <a:off x="3082925" y="3667125"/>
              <a:ext cx="85725" cy="22225"/>
            </a:xfrm>
            <a:custGeom>
              <a:avLst/>
              <a:gdLst>
                <a:gd name="T0" fmla="*/ 136088438 w 54"/>
                <a:gd name="T1" fmla="*/ 0 h 14"/>
                <a:gd name="T2" fmla="*/ 0 w 54"/>
                <a:gd name="T3" fmla="*/ 5040313 h 14"/>
                <a:gd name="T4" fmla="*/ 5040313 w 54"/>
                <a:gd name="T5" fmla="*/ 35282188 h 14"/>
                <a:gd name="T6" fmla="*/ 136088438 w 54"/>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14">
                  <a:moveTo>
                    <a:pt x="54" y="0"/>
                  </a:moveTo>
                  <a:lnTo>
                    <a:pt x="0" y="2"/>
                  </a:lnTo>
                  <a:lnTo>
                    <a:pt x="2" y="14"/>
                  </a:lnTo>
                  <a:lnTo>
                    <a:pt x="54" y="0"/>
                  </a:lnTo>
                  <a:close/>
                </a:path>
              </a:pathLst>
            </a:custGeom>
            <a:solidFill>
              <a:srgbClr val="8D6B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7" name="Freeform 235"/>
            <p:cNvSpPr>
              <a:spLocks/>
            </p:cNvSpPr>
            <p:nvPr/>
          </p:nvSpPr>
          <p:spPr bwMode="auto">
            <a:xfrm>
              <a:off x="3082925" y="3667125"/>
              <a:ext cx="85725" cy="22225"/>
            </a:xfrm>
            <a:custGeom>
              <a:avLst/>
              <a:gdLst>
                <a:gd name="T0" fmla="*/ 136088438 w 54"/>
                <a:gd name="T1" fmla="*/ 0 h 14"/>
                <a:gd name="T2" fmla="*/ 0 w 54"/>
                <a:gd name="T3" fmla="*/ 5040313 h 14"/>
                <a:gd name="T4" fmla="*/ 5040313 w 54"/>
                <a:gd name="T5" fmla="*/ 35282188 h 14"/>
                <a:gd name="T6" fmla="*/ 136088438 w 54"/>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14">
                  <a:moveTo>
                    <a:pt x="54" y="0"/>
                  </a:moveTo>
                  <a:lnTo>
                    <a:pt x="0" y="2"/>
                  </a:lnTo>
                  <a:lnTo>
                    <a:pt x="2" y="14"/>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8" name="Freeform 236"/>
            <p:cNvSpPr>
              <a:spLocks/>
            </p:cNvSpPr>
            <p:nvPr/>
          </p:nvSpPr>
          <p:spPr bwMode="auto">
            <a:xfrm>
              <a:off x="3178175" y="3382963"/>
              <a:ext cx="42863" cy="387350"/>
            </a:xfrm>
            <a:custGeom>
              <a:avLst/>
              <a:gdLst>
                <a:gd name="T0" fmla="*/ 122482451 w 15"/>
                <a:gd name="T1" fmla="*/ 139953859 h 135"/>
                <a:gd name="T2" fmla="*/ 89820845 w 15"/>
                <a:gd name="T3" fmla="*/ 1062010407 h 135"/>
                <a:gd name="T4" fmla="*/ 65323212 w 15"/>
                <a:gd name="T5" fmla="*/ 1111407574 h 135"/>
                <a:gd name="T6" fmla="*/ 97984818 w 15"/>
                <a:gd name="T7" fmla="*/ 0 h 135"/>
                <a:gd name="T8" fmla="*/ 122482451 w 15"/>
                <a:gd name="T9" fmla="*/ 139953859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135">
                  <a:moveTo>
                    <a:pt x="15" y="17"/>
                  </a:moveTo>
                  <a:cubicBezTo>
                    <a:pt x="15" y="17"/>
                    <a:pt x="8" y="72"/>
                    <a:pt x="11" y="129"/>
                  </a:cubicBezTo>
                  <a:cubicBezTo>
                    <a:pt x="8" y="135"/>
                    <a:pt x="8" y="135"/>
                    <a:pt x="8" y="135"/>
                  </a:cubicBezTo>
                  <a:cubicBezTo>
                    <a:pt x="8" y="135"/>
                    <a:pt x="0" y="92"/>
                    <a:pt x="12" y="0"/>
                  </a:cubicBezTo>
                  <a:lnTo>
                    <a:pt x="15" y="17"/>
                  </a:ln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89" name="Freeform 237"/>
            <p:cNvSpPr>
              <a:spLocks/>
            </p:cNvSpPr>
            <p:nvPr/>
          </p:nvSpPr>
          <p:spPr bwMode="auto">
            <a:xfrm>
              <a:off x="3111500" y="3770313"/>
              <a:ext cx="417513" cy="287337"/>
            </a:xfrm>
            <a:custGeom>
              <a:avLst/>
              <a:gdLst>
                <a:gd name="T0" fmla="*/ 257018123 w 145"/>
                <a:gd name="T1" fmla="*/ 0 h 100"/>
                <a:gd name="T2" fmla="*/ 348220239 w 145"/>
                <a:gd name="T3" fmla="*/ 288969074 h 100"/>
                <a:gd name="T4" fmla="*/ 1144149746 w 145"/>
                <a:gd name="T5" fmla="*/ 379787680 h 100"/>
                <a:gd name="T6" fmla="*/ 1202186932 w 145"/>
                <a:gd name="T7" fmla="*/ 355019230 h 100"/>
                <a:gd name="T8" fmla="*/ 1202186932 w 145"/>
                <a:gd name="T9" fmla="*/ 800857066 h 100"/>
                <a:gd name="T10" fmla="*/ 853966693 w 145"/>
                <a:gd name="T11" fmla="*/ 751320167 h 100"/>
                <a:gd name="T12" fmla="*/ 572076313 w 145"/>
                <a:gd name="T13" fmla="*/ 511887992 h 100"/>
                <a:gd name="T14" fmla="*/ 323347982 w 145"/>
                <a:gd name="T15" fmla="*/ 470606285 h 100"/>
                <a:gd name="T16" fmla="*/ 257018123 w 145"/>
                <a:gd name="T17" fmla="*/ 280713882 h 100"/>
                <a:gd name="T18" fmla="*/ 165818887 w 145"/>
                <a:gd name="T19" fmla="*/ 511887992 h 100"/>
                <a:gd name="T20" fmla="*/ 0 w 145"/>
                <a:gd name="T21" fmla="*/ 437582644 h 100"/>
                <a:gd name="T22" fmla="*/ 0 w 145"/>
                <a:gd name="T23" fmla="*/ 231174110 h 100"/>
                <a:gd name="T24" fmla="*/ 182401352 w 145"/>
                <a:gd name="T25" fmla="*/ 288969074 h 100"/>
                <a:gd name="T26" fmla="*/ 257018123 w 145"/>
                <a:gd name="T27" fmla="*/ 0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5" h="100">
                  <a:moveTo>
                    <a:pt x="31" y="0"/>
                  </a:moveTo>
                  <a:cubicBezTo>
                    <a:pt x="42" y="35"/>
                    <a:pt x="42" y="35"/>
                    <a:pt x="42" y="35"/>
                  </a:cubicBezTo>
                  <a:cubicBezTo>
                    <a:pt x="42" y="35"/>
                    <a:pt x="82" y="59"/>
                    <a:pt x="138" y="46"/>
                  </a:cubicBezTo>
                  <a:cubicBezTo>
                    <a:pt x="145" y="43"/>
                    <a:pt x="145" y="43"/>
                    <a:pt x="145" y="43"/>
                  </a:cubicBezTo>
                  <a:cubicBezTo>
                    <a:pt x="145" y="97"/>
                    <a:pt x="145" y="97"/>
                    <a:pt x="145" y="97"/>
                  </a:cubicBezTo>
                  <a:cubicBezTo>
                    <a:pt x="145" y="97"/>
                    <a:pt x="122" y="100"/>
                    <a:pt x="103" y="91"/>
                  </a:cubicBezTo>
                  <a:cubicBezTo>
                    <a:pt x="79" y="80"/>
                    <a:pt x="69" y="62"/>
                    <a:pt x="69" y="62"/>
                  </a:cubicBezTo>
                  <a:cubicBezTo>
                    <a:pt x="69" y="62"/>
                    <a:pt x="52" y="69"/>
                    <a:pt x="39" y="57"/>
                  </a:cubicBezTo>
                  <a:cubicBezTo>
                    <a:pt x="33" y="52"/>
                    <a:pt x="31" y="34"/>
                    <a:pt x="31" y="34"/>
                  </a:cubicBezTo>
                  <a:cubicBezTo>
                    <a:pt x="20" y="62"/>
                    <a:pt x="20" y="62"/>
                    <a:pt x="20" y="62"/>
                  </a:cubicBezTo>
                  <a:cubicBezTo>
                    <a:pt x="0" y="53"/>
                    <a:pt x="0" y="53"/>
                    <a:pt x="0" y="53"/>
                  </a:cubicBezTo>
                  <a:cubicBezTo>
                    <a:pt x="0" y="28"/>
                    <a:pt x="0" y="28"/>
                    <a:pt x="0" y="28"/>
                  </a:cubicBezTo>
                  <a:cubicBezTo>
                    <a:pt x="0" y="28"/>
                    <a:pt x="2" y="35"/>
                    <a:pt x="22" y="35"/>
                  </a:cubicBezTo>
                  <a:lnTo>
                    <a:pt x="31" y="0"/>
                  </a:ln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0" name="Freeform 238"/>
            <p:cNvSpPr>
              <a:spLocks/>
            </p:cNvSpPr>
            <p:nvPr/>
          </p:nvSpPr>
          <p:spPr bwMode="auto">
            <a:xfrm>
              <a:off x="3086100" y="4049713"/>
              <a:ext cx="201613" cy="803275"/>
            </a:xfrm>
            <a:custGeom>
              <a:avLst/>
              <a:gdLst>
                <a:gd name="T0" fmla="*/ 240567512 w 70"/>
                <a:gd name="T1" fmla="*/ 0 h 280"/>
                <a:gd name="T2" fmla="*/ 580682882 w 70"/>
                <a:gd name="T3" fmla="*/ 230448122 h 280"/>
                <a:gd name="T4" fmla="*/ 564093013 w 70"/>
                <a:gd name="T5" fmla="*/ 954706682 h 280"/>
                <a:gd name="T6" fmla="*/ 547500263 w 70"/>
                <a:gd name="T7" fmla="*/ 1045241512 h 280"/>
                <a:gd name="T8" fmla="*/ 522615458 w 70"/>
                <a:gd name="T9" fmla="*/ 1119312073 h 280"/>
                <a:gd name="T10" fmla="*/ 439660349 w 70"/>
                <a:gd name="T11" fmla="*/ 2008178893 h 280"/>
                <a:gd name="T12" fmla="*/ 398182795 w 70"/>
                <a:gd name="T13" fmla="*/ 2115172255 h 280"/>
                <a:gd name="T14" fmla="*/ 406477730 w 70"/>
                <a:gd name="T15" fmla="*/ 2147483646 h 280"/>
                <a:gd name="T16" fmla="*/ 356705240 w 70"/>
                <a:gd name="T17" fmla="*/ 2147483646 h 280"/>
                <a:gd name="T18" fmla="*/ 0 w 70"/>
                <a:gd name="T19" fmla="*/ 2147483646 h 280"/>
                <a:gd name="T20" fmla="*/ 215682707 w 70"/>
                <a:gd name="T21" fmla="*/ 2147483646 h 280"/>
                <a:gd name="T22" fmla="*/ 157615283 w 70"/>
                <a:gd name="T23" fmla="*/ 2082249455 h 280"/>
                <a:gd name="T24" fmla="*/ 265455197 w 70"/>
                <a:gd name="T25" fmla="*/ 2065790924 h 280"/>
                <a:gd name="T26" fmla="*/ 348410305 w 70"/>
                <a:gd name="T27" fmla="*/ 1135773473 h 280"/>
                <a:gd name="T28" fmla="*/ 348410305 w 70"/>
                <a:gd name="T29" fmla="*/ 633729467 h 280"/>
                <a:gd name="T30" fmla="*/ 348410305 w 70"/>
                <a:gd name="T31" fmla="*/ 288057284 h 280"/>
                <a:gd name="T32" fmla="*/ 240567512 w 70"/>
                <a:gd name="T33" fmla="*/ 0 h 2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 h="280">
                  <a:moveTo>
                    <a:pt x="29" y="0"/>
                  </a:moveTo>
                  <a:cubicBezTo>
                    <a:pt x="29" y="0"/>
                    <a:pt x="37" y="28"/>
                    <a:pt x="70" y="28"/>
                  </a:cubicBezTo>
                  <a:cubicBezTo>
                    <a:pt x="68" y="116"/>
                    <a:pt x="68" y="116"/>
                    <a:pt x="68" y="116"/>
                  </a:cubicBezTo>
                  <a:cubicBezTo>
                    <a:pt x="68" y="116"/>
                    <a:pt x="70" y="124"/>
                    <a:pt x="66" y="127"/>
                  </a:cubicBezTo>
                  <a:cubicBezTo>
                    <a:pt x="66" y="127"/>
                    <a:pt x="69" y="134"/>
                    <a:pt x="63" y="136"/>
                  </a:cubicBezTo>
                  <a:cubicBezTo>
                    <a:pt x="63" y="136"/>
                    <a:pt x="56" y="234"/>
                    <a:pt x="53" y="244"/>
                  </a:cubicBezTo>
                  <a:cubicBezTo>
                    <a:pt x="49" y="254"/>
                    <a:pt x="48" y="257"/>
                    <a:pt x="48" y="257"/>
                  </a:cubicBezTo>
                  <a:cubicBezTo>
                    <a:pt x="48" y="257"/>
                    <a:pt x="44" y="261"/>
                    <a:pt x="49" y="271"/>
                  </a:cubicBezTo>
                  <a:cubicBezTo>
                    <a:pt x="49" y="271"/>
                    <a:pt x="50" y="280"/>
                    <a:pt x="43" y="278"/>
                  </a:cubicBezTo>
                  <a:cubicBezTo>
                    <a:pt x="36" y="276"/>
                    <a:pt x="17" y="263"/>
                    <a:pt x="0" y="267"/>
                  </a:cubicBezTo>
                  <a:cubicBezTo>
                    <a:pt x="0" y="267"/>
                    <a:pt x="10" y="262"/>
                    <a:pt x="26" y="266"/>
                  </a:cubicBezTo>
                  <a:cubicBezTo>
                    <a:pt x="26" y="266"/>
                    <a:pt x="35" y="260"/>
                    <a:pt x="19" y="253"/>
                  </a:cubicBezTo>
                  <a:cubicBezTo>
                    <a:pt x="19" y="253"/>
                    <a:pt x="22" y="249"/>
                    <a:pt x="32" y="251"/>
                  </a:cubicBezTo>
                  <a:cubicBezTo>
                    <a:pt x="32" y="251"/>
                    <a:pt x="41" y="167"/>
                    <a:pt x="42" y="138"/>
                  </a:cubicBezTo>
                  <a:cubicBezTo>
                    <a:pt x="44" y="109"/>
                    <a:pt x="38" y="85"/>
                    <a:pt x="42" y="77"/>
                  </a:cubicBezTo>
                  <a:cubicBezTo>
                    <a:pt x="46" y="68"/>
                    <a:pt x="46" y="46"/>
                    <a:pt x="42" y="35"/>
                  </a:cubicBezTo>
                  <a:cubicBezTo>
                    <a:pt x="38" y="24"/>
                    <a:pt x="27" y="23"/>
                    <a:pt x="29" y="0"/>
                  </a:cubicBez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1" name="Freeform 239"/>
            <p:cNvSpPr>
              <a:spLocks/>
            </p:cNvSpPr>
            <p:nvPr/>
          </p:nvSpPr>
          <p:spPr bwMode="auto">
            <a:xfrm>
              <a:off x="3359150" y="3990975"/>
              <a:ext cx="169863" cy="936625"/>
            </a:xfrm>
            <a:custGeom>
              <a:avLst/>
              <a:gdLst>
                <a:gd name="T0" fmla="*/ 190643867 w 59"/>
                <a:gd name="T1" fmla="*/ 140327111 h 326"/>
                <a:gd name="T2" fmla="*/ 91176125 w 59"/>
                <a:gd name="T3" fmla="*/ 891497488 h 326"/>
                <a:gd name="T4" fmla="*/ 91176125 w 59"/>
                <a:gd name="T5" fmla="*/ 1139134243 h 326"/>
                <a:gd name="T6" fmla="*/ 190643867 w 59"/>
                <a:gd name="T7" fmla="*/ 1716957168 h 326"/>
                <a:gd name="T8" fmla="*/ 207221344 w 59"/>
                <a:gd name="T9" fmla="*/ 2147483646 h 326"/>
                <a:gd name="T10" fmla="*/ 140911435 w 59"/>
                <a:gd name="T11" fmla="*/ 2147483646 h 326"/>
                <a:gd name="T12" fmla="*/ 0 w 59"/>
                <a:gd name="T13" fmla="*/ 2147483646 h 326"/>
                <a:gd name="T14" fmla="*/ 273531253 w 59"/>
                <a:gd name="T15" fmla="*/ 2147483646 h 326"/>
                <a:gd name="T16" fmla="*/ 232087560 w 59"/>
                <a:gd name="T17" fmla="*/ 2147483646 h 326"/>
                <a:gd name="T18" fmla="*/ 397865211 w 59"/>
                <a:gd name="T19" fmla="*/ 2147483646 h 326"/>
                <a:gd name="T20" fmla="*/ 439308904 w 59"/>
                <a:gd name="T21" fmla="*/ 2147483646 h 326"/>
                <a:gd name="T22" fmla="*/ 431020165 w 59"/>
                <a:gd name="T23" fmla="*/ 2147483646 h 326"/>
                <a:gd name="T24" fmla="*/ 397865211 w 59"/>
                <a:gd name="T25" fmla="*/ 1816012444 h 326"/>
                <a:gd name="T26" fmla="*/ 356418639 w 59"/>
                <a:gd name="T27" fmla="*/ 932769323 h 326"/>
                <a:gd name="T28" fmla="*/ 480752596 w 59"/>
                <a:gd name="T29" fmla="*/ 198110553 h 326"/>
                <a:gd name="T30" fmla="*/ 190643867 w 59"/>
                <a:gd name="T31" fmla="*/ 140327111 h 3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 h="326">
                  <a:moveTo>
                    <a:pt x="23" y="17"/>
                  </a:moveTo>
                  <a:cubicBezTo>
                    <a:pt x="23" y="17"/>
                    <a:pt x="20" y="90"/>
                    <a:pt x="11" y="108"/>
                  </a:cubicBezTo>
                  <a:cubicBezTo>
                    <a:pt x="3" y="126"/>
                    <a:pt x="11" y="138"/>
                    <a:pt x="11" y="138"/>
                  </a:cubicBezTo>
                  <a:cubicBezTo>
                    <a:pt x="11" y="138"/>
                    <a:pt x="24" y="191"/>
                    <a:pt x="23" y="208"/>
                  </a:cubicBezTo>
                  <a:cubicBezTo>
                    <a:pt x="23" y="225"/>
                    <a:pt x="22" y="268"/>
                    <a:pt x="25" y="286"/>
                  </a:cubicBezTo>
                  <a:cubicBezTo>
                    <a:pt x="27" y="304"/>
                    <a:pt x="17" y="298"/>
                    <a:pt x="17" y="298"/>
                  </a:cubicBezTo>
                  <a:cubicBezTo>
                    <a:pt x="0" y="299"/>
                    <a:pt x="0" y="299"/>
                    <a:pt x="0" y="299"/>
                  </a:cubicBezTo>
                  <a:cubicBezTo>
                    <a:pt x="0" y="299"/>
                    <a:pt x="31" y="297"/>
                    <a:pt x="33" y="307"/>
                  </a:cubicBezTo>
                  <a:cubicBezTo>
                    <a:pt x="36" y="318"/>
                    <a:pt x="28" y="315"/>
                    <a:pt x="28" y="315"/>
                  </a:cubicBezTo>
                  <a:cubicBezTo>
                    <a:pt x="28" y="315"/>
                    <a:pt x="47" y="321"/>
                    <a:pt x="48" y="326"/>
                  </a:cubicBezTo>
                  <a:cubicBezTo>
                    <a:pt x="48" y="326"/>
                    <a:pt x="59" y="322"/>
                    <a:pt x="53" y="315"/>
                  </a:cubicBezTo>
                  <a:cubicBezTo>
                    <a:pt x="47" y="307"/>
                    <a:pt x="52" y="311"/>
                    <a:pt x="52" y="311"/>
                  </a:cubicBezTo>
                  <a:cubicBezTo>
                    <a:pt x="52" y="311"/>
                    <a:pt x="47" y="241"/>
                    <a:pt x="48" y="220"/>
                  </a:cubicBezTo>
                  <a:cubicBezTo>
                    <a:pt x="48" y="199"/>
                    <a:pt x="52" y="145"/>
                    <a:pt x="43" y="113"/>
                  </a:cubicBezTo>
                  <a:cubicBezTo>
                    <a:pt x="43" y="113"/>
                    <a:pt x="57" y="38"/>
                    <a:pt x="58" y="24"/>
                  </a:cubicBezTo>
                  <a:cubicBezTo>
                    <a:pt x="58" y="24"/>
                    <a:pt x="46" y="0"/>
                    <a:pt x="23" y="17"/>
                  </a:cubicBezTo>
                  <a:close/>
                </a:path>
              </a:pathLst>
            </a:custGeom>
            <a:solidFill>
              <a:srgbClr val="8265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2" name="Freeform 240"/>
            <p:cNvSpPr>
              <a:spLocks/>
            </p:cNvSpPr>
            <p:nvPr/>
          </p:nvSpPr>
          <p:spPr bwMode="auto">
            <a:xfrm>
              <a:off x="3473450" y="3873500"/>
              <a:ext cx="236538" cy="222250"/>
            </a:xfrm>
            <a:custGeom>
              <a:avLst/>
              <a:gdLst>
                <a:gd name="T0" fmla="*/ 224664946 w 82"/>
                <a:gd name="T1" fmla="*/ 0 h 77"/>
                <a:gd name="T2" fmla="*/ 16641314 w 82"/>
                <a:gd name="T3" fmla="*/ 241603068 h 77"/>
                <a:gd name="T4" fmla="*/ 66568139 w 82"/>
                <a:gd name="T5" fmla="*/ 341575159 h 77"/>
                <a:gd name="T6" fmla="*/ 66568139 w 82"/>
                <a:gd name="T7" fmla="*/ 508196273 h 77"/>
                <a:gd name="T8" fmla="*/ 149777592 w 82"/>
                <a:gd name="T9" fmla="*/ 541522227 h 77"/>
                <a:gd name="T10" fmla="*/ 274591772 w 82"/>
                <a:gd name="T11" fmla="*/ 549852273 h 77"/>
                <a:gd name="T12" fmla="*/ 449332777 w 82"/>
                <a:gd name="T13" fmla="*/ 574845295 h 77"/>
                <a:gd name="T14" fmla="*/ 590788270 w 82"/>
                <a:gd name="T15" fmla="*/ 533189295 h 77"/>
                <a:gd name="T16" fmla="*/ 590788270 w 82"/>
                <a:gd name="T17" fmla="*/ 191614136 h 77"/>
                <a:gd name="T18" fmla="*/ 565824857 w 82"/>
                <a:gd name="T19" fmla="*/ 99972091 h 77"/>
                <a:gd name="T20" fmla="*/ 224664946 w 82"/>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77">
                  <a:moveTo>
                    <a:pt x="27" y="0"/>
                  </a:moveTo>
                  <a:cubicBezTo>
                    <a:pt x="27" y="0"/>
                    <a:pt x="4" y="19"/>
                    <a:pt x="2" y="29"/>
                  </a:cubicBezTo>
                  <a:cubicBezTo>
                    <a:pt x="0" y="39"/>
                    <a:pt x="5" y="41"/>
                    <a:pt x="8" y="41"/>
                  </a:cubicBezTo>
                  <a:cubicBezTo>
                    <a:pt x="10" y="41"/>
                    <a:pt x="4" y="57"/>
                    <a:pt x="8" y="61"/>
                  </a:cubicBezTo>
                  <a:cubicBezTo>
                    <a:pt x="11" y="66"/>
                    <a:pt x="12" y="68"/>
                    <a:pt x="18" y="65"/>
                  </a:cubicBezTo>
                  <a:cubicBezTo>
                    <a:pt x="18" y="65"/>
                    <a:pt x="23" y="73"/>
                    <a:pt x="33" y="66"/>
                  </a:cubicBezTo>
                  <a:cubicBezTo>
                    <a:pt x="33" y="66"/>
                    <a:pt x="40" y="77"/>
                    <a:pt x="54" y="69"/>
                  </a:cubicBezTo>
                  <a:cubicBezTo>
                    <a:pt x="54" y="69"/>
                    <a:pt x="64" y="77"/>
                    <a:pt x="71" y="64"/>
                  </a:cubicBezTo>
                  <a:cubicBezTo>
                    <a:pt x="79" y="51"/>
                    <a:pt x="82" y="37"/>
                    <a:pt x="71" y="23"/>
                  </a:cubicBezTo>
                  <a:cubicBezTo>
                    <a:pt x="68" y="12"/>
                    <a:pt x="68" y="12"/>
                    <a:pt x="68" y="12"/>
                  </a:cubicBezTo>
                  <a:cubicBezTo>
                    <a:pt x="68" y="12"/>
                    <a:pt x="44" y="3"/>
                    <a:pt x="27" y="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3" name="Freeform 241"/>
            <p:cNvSpPr>
              <a:spLocks/>
            </p:cNvSpPr>
            <p:nvPr/>
          </p:nvSpPr>
          <p:spPr bwMode="auto">
            <a:xfrm>
              <a:off x="3225800" y="2574925"/>
              <a:ext cx="144463" cy="822325"/>
            </a:xfrm>
            <a:custGeom>
              <a:avLst/>
              <a:gdLst>
                <a:gd name="T0" fmla="*/ 0 w 50"/>
                <a:gd name="T1" fmla="*/ 2147483646 h 286"/>
                <a:gd name="T2" fmla="*/ 208697028 w 50"/>
                <a:gd name="T3" fmla="*/ 0 h 286"/>
                <a:gd name="T4" fmla="*/ 267129423 w 50"/>
                <a:gd name="T5" fmla="*/ 165341955 h 286"/>
                <a:gd name="T6" fmla="*/ 358955884 w 50"/>
                <a:gd name="T7" fmla="*/ 33068391 h 286"/>
                <a:gd name="T8" fmla="*/ 417391167 w 50"/>
                <a:gd name="T9" fmla="*/ 115740806 h 286"/>
                <a:gd name="T10" fmla="*/ 267129423 w 50"/>
                <a:gd name="T11" fmla="*/ 355485922 h 286"/>
                <a:gd name="T12" fmla="*/ 242088206 w 50"/>
                <a:gd name="T13" fmla="*/ 239747991 h 286"/>
                <a:gd name="T14" fmla="*/ 0 w 50"/>
                <a:gd name="T15" fmla="*/ 2147483646 h 2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 h="286">
                  <a:moveTo>
                    <a:pt x="0" y="286"/>
                  </a:moveTo>
                  <a:cubicBezTo>
                    <a:pt x="25" y="0"/>
                    <a:pt x="25" y="0"/>
                    <a:pt x="25" y="0"/>
                  </a:cubicBezTo>
                  <a:cubicBezTo>
                    <a:pt x="32" y="20"/>
                    <a:pt x="32" y="20"/>
                    <a:pt x="32" y="20"/>
                  </a:cubicBezTo>
                  <a:cubicBezTo>
                    <a:pt x="43" y="4"/>
                    <a:pt x="43" y="4"/>
                    <a:pt x="43" y="4"/>
                  </a:cubicBezTo>
                  <a:cubicBezTo>
                    <a:pt x="50" y="14"/>
                    <a:pt x="50" y="14"/>
                    <a:pt x="50" y="14"/>
                  </a:cubicBezTo>
                  <a:cubicBezTo>
                    <a:pt x="32" y="43"/>
                    <a:pt x="32" y="43"/>
                    <a:pt x="32" y="43"/>
                  </a:cubicBezTo>
                  <a:cubicBezTo>
                    <a:pt x="29" y="29"/>
                    <a:pt x="29" y="29"/>
                    <a:pt x="29" y="29"/>
                  </a:cubicBezTo>
                  <a:cubicBezTo>
                    <a:pt x="29" y="29"/>
                    <a:pt x="30" y="209"/>
                    <a:pt x="0" y="286"/>
                  </a:cubicBezTo>
                  <a:close/>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4" name="Freeform 242"/>
            <p:cNvSpPr>
              <a:spLocks/>
            </p:cNvSpPr>
            <p:nvPr/>
          </p:nvSpPr>
          <p:spPr bwMode="auto">
            <a:xfrm>
              <a:off x="3133725" y="2600325"/>
              <a:ext cx="90488" cy="1046162"/>
            </a:xfrm>
            <a:custGeom>
              <a:avLst/>
              <a:gdLst>
                <a:gd name="T0" fmla="*/ 0 w 31"/>
                <a:gd name="T1" fmla="*/ 817768166 h 364"/>
                <a:gd name="T2" fmla="*/ 230049686 w 31"/>
                <a:gd name="T3" fmla="*/ 2147483646 h 364"/>
                <a:gd name="T4" fmla="*/ 213008752 w 31"/>
                <a:gd name="T5" fmla="*/ 2147483646 h 364"/>
                <a:gd name="T6" fmla="*/ 136324550 w 31"/>
                <a:gd name="T7" fmla="*/ 90863768 h 364"/>
                <a:gd name="T8" fmla="*/ 102245602 w 31"/>
                <a:gd name="T9" fmla="*/ 0 h 364"/>
                <a:gd name="T10" fmla="*/ 102245602 w 31"/>
                <a:gd name="T11" fmla="*/ 99123850 h 364"/>
                <a:gd name="T12" fmla="*/ 0 w 31"/>
                <a:gd name="T13" fmla="*/ 346932036 h 364"/>
                <a:gd name="T14" fmla="*/ 68163735 w 31"/>
                <a:gd name="T15" fmla="*/ 528659573 h 364"/>
                <a:gd name="T16" fmla="*/ 0 w 31"/>
                <a:gd name="T17" fmla="*/ 817768166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 h="364">
                  <a:moveTo>
                    <a:pt x="0" y="99"/>
                  </a:moveTo>
                  <a:cubicBezTo>
                    <a:pt x="0" y="99"/>
                    <a:pt x="24" y="179"/>
                    <a:pt x="27" y="272"/>
                  </a:cubicBezTo>
                  <a:cubicBezTo>
                    <a:pt x="31" y="364"/>
                    <a:pt x="25" y="267"/>
                    <a:pt x="25" y="267"/>
                  </a:cubicBezTo>
                  <a:cubicBezTo>
                    <a:pt x="16" y="11"/>
                    <a:pt x="16" y="11"/>
                    <a:pt x="16" y="11"/>
                  </a:cubicBezTo>
                  <a:cubicBezTo>
                    <a:pt x="12" y="0"/>
                    <a:pt x="12" y="0"/>
                    <a:pt x="12" y="0"/>
                  </a:cubicBezTo>
                  <a:cubicBezTo>
                    <a:pt x="12" y="12"/>
                    <a:pt x="12" y="12"/>
                    <a:pt x="12" y="12"/>
                  </a:cubicBezTo>
                  <a:cubicBezTo>
                    <a:pt x="0" y="42"/>
                    <a:pt x="0" y="42"/>
                    <a:pt x="0" y="42"/>
                  </a:cubicBezTo>
                  <a:cubicBezTo>
                    <a:pt x="0" y="42"/>
                    <a:pt x="5" y="54"/>
                    <a:pt x="8" y="64"/>
                  </a:cubicBezTo>
                  <a:cubicBezTo>
                    <a:pt x="11" y="74"/>
                    <a:pt x="9" y="84"/>
                    <a:pt x="0" y="99"/>
                  </a:cubicBezTo>
                  <a:close/>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5" name="Freeform 243"/>
            <p:cNvSpPr>
              <a:spLocks/>
            </p:cNvSpPr>
            <p:nvPr/>
          </p:nvSpPr>
          <p:spPr bwMode="auto">
            <a:xfrm>
              <a:off x="3284538" y="2720975"/>
              <a:ext cx="68263" cy="244475"/>
            </a:xfrm>
            <a:custGeom>
              <a:avLst/>
              <a:gdLst>
                <a:gd name="T0" fmla="*/ 72811022 w 24"/>
                <a:gd name="T1" fmla="*/ 0 h 85"/>
                <a:gd name="T2" fmla="*/ 186070717 w 24"/>
                <a:gd name="T3" fmla="*/ 314351707 h 85"/>
                <a:gd name="T4" fmla="*/ 0 w 24"/>
                <a:gd name="T5" fmla="*/ 703153243 h 85"/>
                <a:gd name="T6" fmla="*/ 72811022 w 24"/>
                <a:gd name="T7" fmla="*/ 0 h 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85">
                  <a:moveTo>
                    <a:pt x="9" y="0"/>
                  </a:moveTo>
                  <a:cubicBezTo>
                    <a:pt x="9" y="0"/>
                    <a:pt x="24" y="30"/>
                    <a:pt x="23" y="38"/>
                  </a:cubicBezTo>
                  <a:cubicBezTo>
                    <a:pt x="22" y="47"/>
                    <a:pt x="0" y="85"/>
                    <a:pt x="0" y="85"/>
                  </a:cubicBezTo>
                  <a:lnTo>
                    <a:pt x="9" y="0"/>
                  </a:lnTo>
                  <a:close/>
                </a:path>
              </a:pathLst>
            </a:custGeom>
            <a:solidFill>
              <a:srgbClr val="987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244"/>
            <p:cNvSpPr>
              <a:spLocks/>
            </p:cNvSpPr>
            <p:nvPr/>
          </p:nvSpPr>
          <p:spPr bwMode="auto">
            <a:xfrm>
              <a:off x="3168650" y="2493963"/>
              <a:ext cx="115888" cy="911225"/>
            </a:xfrm>
            <a:custGeom>
              <a:avLst/>
              <a:gdLst>
                <a:gd name="T0" fmla="*/ 18 w 40"/>
                <a:gd name="T1" fmla="*/ 0 h 317"/>
                <a:gd name="T2" fmla="*/ 20 w 40"/>
                <a:gd name="T3" fmla="*/ 37 h 317"/>
                <a:gd name="T4" fmla="*/ 0 w 40"/>
                <a:gd name="T5" fmla="*/ 37 h 317"/>
                <a:gd name="T6" fmla="*/ 6 w 40"/>
                <a:gd name="T7" fmla="*/ 49 h 317"/>
                <a:gd name="T8" fmla="*/ 18 w 40"/>
                <a:gd name="T9" fmla="*/ 50 h 317"/>
                <a:gd name="T10" fmla="*/ 8 w 40"/>
                <a:gd name="T11" fmla="*/ 158 h 317"/>
                <a:gd name="T12" fmla="*/ 16 w 40"/>
                <a:gd name="T13" fmla="*/ 317 h 317"/>
                <a:gd name="T14" fmla="*/ 33 w 40"/>
                <a:gd name="T15" fmla="*/ 156 h 317"/>
                <a:gd name="T16" fmla="*/ 29 w 40"/>
                <a:gd name="T17" fmla="*/ 48 h 317"/>
                <a:gd name="T18" fmla="*/ 40 w 40"/>
                <a:gd name="T19" fmla="*/ 18 h 317"/>
                <a:gd name="T20" fmla="*/ 18 w 40"/>
                <a:gd name="T21"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17">
                  <a:moveTo>
                    <a:pt x="18" y="0"/>
                  </a:moveTo>
                  <a:cubicBezTo>
                    <a:pt x="18" y="0"/>
                    <a:pt x="27" y="29"/>
                    <a:pt x="20" y="37"/>
                  </a:cubicBezTo>
                  <a:cubicBezTo>
                    <a:pt x="13" y="44"/>
                    <a:pt x="0" y="37"/>
                    <a:pt x="0" y="37"/>
                  </a:cubicBezTo>
                  <a:cubicBezTo>
                    <a:pt x="0" y="37"/>
                    <a:pt x="0" y="48"/>
                    <a:pt x="6" y="49"/>
                  </a:cubicBezTo>
                  <a:cubicBezTo>
                    <a:pt x="6" y="49"/>
                    <a:pt x="13" y="51"/>
                    <a:pt x="18" y="50"/>
                  </a:cubicBezTo>
                  <a:cubicBezTo>
                    <a:pt x="18" y="50"/>
                    <a:pt x="28" y="150"/>
                    <a:pt x="8" y="158"/>
                  </a:cubicBezTo>
                  <a:cubicBezTo>
                    <a:pt x="8" y="158"/>
                    <a:pt x="10" y="279"/>
                    <a:pt x="16" y="317"/>
                  </a:cubicBezTo>
                  <a:cubicBezTo>
                    <a:pt x="16" y="317"/>
                    <a:pt x="31" y="194"/>
                    <a:pt x="33" y="156"/>
                  </a:cubicBezTo>
                  <a:cubicBezTo>
                    <a:pt x="29" y="48"/>
                    <a:pt x="29" y="48"/>
                    <a:pt x="29" y="48"/>
                  </a:cubicBezTo>
                  <a:cubicBezTo>
                    <a:pt x="29" y="48"/>
                    <a:pt x="38" y="36"/>
                    <a:pt x="40" y="18"/>
                  </a:cubicBezTo>
                  <a:cubicBezTo>
                    <a:pt x="40" y="18"/>
                    <a:pt x="32" y="1"/>
                    <a:pt x="18" y="0"/>
                  </a:cubicBezTo>
                  <a:close/>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sp>
          <p:nvSpPr>
            <p:cNvPr id="155897" name="Freeform 245"/>
            <p:cNvSpPr>
              <a:spLocks/>
            </p:cNvSpPr>
            <p:nvPr/>
          </p:nvSpPr>
          <p:spPr bwMode="auto">
            <a:xfrm>
              <a:off x="3533775" y="1843088"/>
              <a:ext cx="144463" cy="139700"/>
            </a:xfrm>
            <a:custGeom>
              <a:avLst/>
              <a:gdLst>
                <a:gd name="T0" fmla="*/ 367302956 w 50"/>
                <a:gd name="T1" fmla="*/ 121923888 h 49"/>
                <a:gd name="T2" fmla="*/ 166955889 w 50"/>
                <a:gd name="T3" fmla="*/ 48769555 h 49"/>
                <a:gd name="T4" fmla="*/ 0 w 50"/>
                <a:gd name="T5" fmla="*/ 276363663 h 49"/>
                <a:gd name="T6" fmla="*/ 158608817 w 50"/>
                <a:gd name="T7" fmla="*/ 398287551 h 49"/>
                <a:gd name="T8" fmla="*/ 367302956 w 50"/>
                <a:gd name="T9" fmla="*/ 121923888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9">
                  <a:moveTo>
                    <a:pt x="44" y="15"/>
                  </a:moveTo>
                  <a:cubicBezTo>
                    <a:pt x="44" y="15"/>
                    <a:pt x="36" y="0"/>
                    <a:pt x="20" y="6"/>
                  </a:cubicBezTo>
                  <a:cubicBezTo>
                    <a:pt x="5" y="12"/>
                    <a:pt x="0" y="34"/>
                    <a:pt x="0" y="34"/>
                  </a:cubicBezTo>
                  <a:cubicBezTo>
                    <a:pt x="0" y="34"/>
                    <a:pt x="19" y="30"/>
                    <a:pt x="19" y="49"/>
                  </a:cubicBezTo>
                  <a:cubicBezTo>
                    <a:pt x="19" y="49"/>
                    <a:pt x="50" y="35"/>
                    <a:pt x="44" y="15"/>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8" name="Freeform 246"/>
            <p:cNvSpPr>
              <a:spLocks/>
            </p:cNvSpPr>
            <p:nvPr/>
          </p:nvSpPr>
          <p:spPr bwMode="auto">
            <a:xfrm>
              <a:off x="3008313" y="2046288"/>
              <a:ext cx="569913" cy="371475"/>
            </a:xfrm>
            <a:custGeom>
              <a:avLst/>
              <a:gdLst>
                <a:gd name="T0" fmla="*/ 1632124333 w 198"/>
                <a:gd name="T1" fmla="*/ 8293395 h 129"/>
                <a:gd name="T2" fmla="*/ 1449855794 w 198"/>
                <a:gd name="T3" fmla="*/ 0 h 129"/>
                <a:gd name="T4" fmla="*/ 1358721524 w 198"/>
                <a:gd name="T5" fmla="*/ 588759078 h 129"/>
                <a:gd name="T6" fmla="*/ 339679661 w 198"/>
                <a:gd name="T7" fmla="*/ 978502585 h 129"/>
                <a:gd name="T8" fmla="*/ 0 w 198"/>
                <a:gd name="T9" fmla="*/ 920454577 h 129"/>
                <a:gd name="T10" fmla="*/ 273402809 w 198"/>
                <a:gd name="T11" fmla="*/ 1061425020 h 129"/>
                <a:gd name="T12" fmla="*/ 1284157906 w 198"/>
                <a:gd name="T13" fmla="*/ 920454577 h 129"/>
                <a:gd name="T14" fmla="*/ 1516135524 w 198"/>
                <a:gd name="T15" fmla="*/ 679974909 h 129"/>
                <a:gd name="T16" fmla="*/ 1632124333 w 198"/>
                <a:gd name="T17" fmla="*/ 8293395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129">
                  <a:moveTo>
                    <a:pt x="197" y="1"/>
                  </a:moveTo>
                  <a:cubicBezTo>
                    <a:pt x="197" y="1"/>
                    <a:pt x="183" y="13"/>
                    <a:pt x="175" y="0"/>
                  </a:cubicBezTo>
                  <a:cubicBezTo>
                    <a:pt x="175" y="0"/>
                    <a:pt x="175" y="54"/>
                    <a:pt x="164" y="71"/>
                  </a:cubicBezTo>
                  <a:cubicBezTo>
                    <a:pt x="153" y="87"/>
                    <a:pt x="76" y="118"/>
                    <a:pt x="41" y="118"/>
                  </a:cubicBezTo>
                  <a:cubicBezTo>
                    <a:pt x="6" y="119"/>
                    <a:pt x="0" y="111"/>
                    <a:pt x="0" y="111"/>
                  </a:cubicBezTo>
                  <a:cubicBezTo>
                    <a:pt x="0" y="111"/>
                    <a:pt x="6" y="129"/>
                    <a:pt x="33" y="128"/>
                  </a:cubicBezTo>
                  <a:cubicBezTo>
                    <a:pt x="61" y="126"/>
                    <a:pt x="129" y="121"/>
                    <a:pt x="155" y="111"/>
                  </a:cubicBezTo>
                  <a:cubicBezTo>
                    <a:pt x="155" y="111"/>
                    <a:pt x="174" y="107"/>
                    <a:pt x="183" y="82"/>
                  </a:cubicBezTo>
                  <a:cubicBezTo>
                    <a:pt x="191" y="58"/>
                    <a:pt x="198" y="63"/>
                    <a:pt x="197" y="1"/>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99" name="Freeform 247"/>
            <p:cNvSpPr>
              <a:spLocks/>
            </p:cNvSpPr>
            <p:nvPr/>
          </p:nvSpPr>
          <p:spPr bwMode="auto">
            <a:xfrm>
              <a:off x="1943100" y="2330450"/>
              <a:ext cx="247650" cy="115887"/>
            </a:xfrm>
            <a:custGeom>
              <a:avLst/>
              <a:gdLst>
                <a:gd name="T0" fmla="*/ 713145610 w 86"/>
                <a:gd name="T1" fmla="*/ 0 h 40"/>
                <a:gd name="T2" fmla="*/ 348279410 w 86"/>
                <a:gd name="T3" fmla="*/ 134298547 h 40"/>
                <a:gd name="T4" fmla="*/ 74631919 w 86"/>
                <a:gd name="T5" fmla="*/ 75543838 h 40"/>
                <a:gd name="T6" fmla="*/ 348279410 w 86"/>
                <a:gd name="T7" fmla="*/ 327351803 h 40"/>
                <a:gd name="T8" fmla="*/ 8293395 w 86"/>
                <a:gd name="T9" fmla="*/ 41968477 h 40"/>
                <a:gd name="T10" fmla="*/ 66338524 w 86"/>
                <a:gd name="T11" fmla="*/ 41968477 h 40"/>
                <a:gd name="T12" fmla="*/ 713145610 w 86"/>
                <a:gd name="T13" fmla="*/ 0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 h="40">
                  <a:moveTo>
                    <a:pt x="86" y="0"/>
                  </a:moveTo>
                  <a:cubicBezTo>
                    <a:pt x="86" y="0"/>
                    <a:pt x="65" y="19"/>
                    <a:pt x="42" y="16"/>
                  </a:cubicBezTo>
                  <a:cubicBezTo>
                    <a:pt x="20" y="13"/>
                    <a:pt x="9" y="9"/>
                    <a:pt x="9" y="9"/>
                  </a:cubicBezTo>
                  <a:cubicBezTo>
                    <a:pt x="9" y="9"/>
                    <a:pt x="20" y="36"/>
                    <a:pt x="42" y="39"/>
                  </a:cubicBezTo>
                  <a:cubicBezTo>
                    <a:pt x="42" y="39"/>
                    <a:pt x="18" y="40"/>
                    <a:pt x="1" y="5"/>
                  </a:cubicBezTo>
                  <a:cubicBezTo>
                    <a:pt x="1" y="5"/>
                    <a:pt x="0" y="3"/>
                    <a:pt x="8" y="5"/>
                  </a:cubicBezTo>
                  <a:cubicBezTo>
                    <a:pt x="15" y="7"/>
                    <a:pt x="49" y="23"/>
                    <a:pt x="86" y="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0" name="Freeform 248"/>
            <p:cNvSpPr>
              <a:spLocks/>
            </p:cNvSpPr>
            <p:nvPr/>
          </p:nvSpPr>
          <p:spPr bwMode="auto">
            <a:xfrm>
              <a:off x="2930525" y="1816100"/>
              <a:ext cx="100013" cy="179387"/>
            </a:xfrm>
            <a:custGeom>
              <a:avLst/>
              <a:gdLst>
                <a:gd name="T0" fmla="*/ 130645553 w 35"/>
                <a:gd name="T1" fmla="*/ 519027351 h 62"/>
                <a:gd name="T2" fmla="*/ 277621800 w 35"/>
                <a:gd name="T3" fmla="*/ 376712700 h 62"/>
                <a:gd name="T4" fmla="*/ 163306941 w 35"/>
                <a:gd name="T5" fmla="*/ 33484609 h 62"/>
                <a:gd name="T6" fmla="*/ 0 w 35"/>
                <a:gd name="T7" fmla="*/ 92086291 h 62"/>
                <a:gd name="T8" fmla="*/ 0 w 35"/>
                <a:gd name="T9" fmla="*/ 343228091 h 62"/>
                <a:gd name="T10" fmla="*/ 130645553 w 35"/>
                <a:gd name="T11" fmla="*/ 519027351 h 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62">
                  <a:moveTo>
                    <a:pt x="16" y="62"/>
                  </a:moveTo>
                  <a:cubicBezTo>
                    <a:pt x="16" y="62"/>
                    <a:pt x="32" y="59"/>
                    <a:pt x="34" y="45"/>
                  </a:cubicBezTo>
                  <a:cubicBezTo>
                    <a:pt x="35" y="30"/>
                    <a:pt x="34" y="8"/>
                    <a:pt x="20" y="4"/>
                  </a:cubicBezTo>
                  <a:cubicBezTo>
                    <a:pt x="6" y="0"/>
                    <a:pt x="0" y="11"/>
                    <a:pt x="0" y="11"/>
                  </a:cubicBezTo>
                  <a:cubicBezTo>
                    <a:pt x="0" y="11"/>
                    <a:pt x="8" y="20"/>
                    <a:pt x="0" y="41"/>
                  </a:cubicBezTo>
                  <a:lnTo>
                    <a:pt x="16" y="62"/>
                  </a:ln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1" name="Oval 249"/>
            <p:cNvSpPr>
              <a:spLocks noChangeArrowheads="1"/>
            </p:cNvSpPr>
            <p:nvPr/>
          </p:nvSpPr>
          <p:spPr bwMode="auto">
            <a:xfrm>
              <a:off x="2930525" y="1893888"/>
              <a:ext cx="68263" cy="103187"/>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902" name="Freeform 250"/>
            <p:cNvSpPr>
              <a:spLocks/>
            </p:cNvSpPr>
            <p:nvPr/>
          </p:nvSpPr>
          <p:spPr bwMode="auto">
            <a:xfrm>
              <a:off x="2921000" y="1787525"/>
              <a:ext cx="87313" cy="63500"/>
            </a:xfrm>
            <a:custGeom>
              <a:avLst/>
              <a:gdLst>
                <a:gd name="T0" fmla="*/ 0 w 30"/>
                <a:gd name="T1" fmla="*/ 33323068 h 22"/>
                <a:gd name="T2" fmla="*/ 0 w 30"/>
                <a:gd name="T3" fmla="*/ 183284091 h 22"/>
                <a:gd name="T4" fmla="*/ 254118666 w 30"/>
                <a:gd name="T5" fmla="*/ 108305023 h 22"/>
                <a:gd name="T6" fmla="*/ 254118666 w 30"/>
                <a:gd name="T7" fmla="*/ 0 h 22"/>
                <a:gd name="T8" fmla="*/ 0 w 30"/>
                <a:gd name="T9" fmla="*/ 33323068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2">
                  <a:moveTo>
                    <a:pt x="0" y="4"/>
                  </a:moveTo>
                  <a:cubicBezTo>
                    <a:pt x="0" y="22"/>
                    <a:pt x="0" y="22"/>
                    <a:pt x="0" y="22"/>
                  </a:cubicBezTo>
                  <a:cubicBezTo>
                    <a:pt x="0" y="22"/>
                    <a:pt x="17" y="13"/>
                    <a:pt x="30" y="13"/>
                  </a:cubicBezTo>
                  <a:cubicBezTo>
                    <a:pt x="30" y="0"/>
                    <a:pt x="30" y="0"/>
                    <a:pt x="30" y="0"/>
                  </a:cubicBezTo>
                  <a:cubicBezTo>
                    <a:pt x="30" y="0"/>
                    <a:pt x="12" y="1"/>
                    <a:pt x="0" y="4"/>
                  </a:cubicBezTo>
                </a:path>
              </a:pathLst>
            </a:custGeom>
            <a:solidFill>
              <a:srgbClr val="594E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3" name="Oval 251"/>
            <p:cNvSpPr>
              <a:spLocks noChangeArrowheads="1"/>
            </p:cNvSpPr>
            <p:nvPr/>
          </p:nvSpPr>
          <p:spPr bwMode="auto">
            <a:xfrm>
              <a:off x="2930525" y="1905000"/>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904" name="Oval 252"/>
            <p:cNvSpPr>
              <a:spLocks noChangeArrowheads="1"/>
            </p:cNvSpPr>
            <p:nvPr/>
          </p:nvSpPr>
          <p:spPr bwMode="auto">
            <a:xfrm>
              <a:off x="3200400" y="1889125"/>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905" name="Freeform 253"/>
            <p:cNvSpPr>
              <a:spLocks noEditPoints="1"/>
            </p:cNvSpPr>
            <p:nvPr/>
          </p:nvSpPr>
          <p:spPr bwMode="auto">
            <a:xfrm>
              <a:off x="2887663" y="1758950"/>
              <a:ext cx="1588" cy="28575"/>
            </a:xfrm>
            <a:custGeom>
              <a:avLst/>
              <a:gdLst>
                <a:gd name="T0" fmla="*/ 0 w 1"/>
                <a:gd name="T1" fmla="*/ 81653063 h 10"/>
                <a:gd name="T2" fmla="*/ 0 w 1"/>
                <a:gd name="T3" fmla="*/ 81653063 h 10"/>
                <a:gd name="T4" fmla="*/ 0 w 1"/>
                <a:gd name="T5" fmla="*/ 81653063 h 10"/>
                <a:gd name="T6" fmla="*/ 0 w 1"/>
                <a:gd name="T7" fmla="*/ 81653063 h 10"/>
                <a:gd name="T8" fmla="*/ 2521744 w 1"/>
                <a:gd name="T9" fmla="*/ 0 h 10"/>
                <a:gd name="T10" fmla="*/ 2521744 w 1"/>
                <a:gd name="T11" fmla="*/ 0 h 10"/>
                <a:gd name="T12" fmla="*/ 0 w 1"/>
                <a:gd name="T13" fmla="*/ 16330613 h 10"/>
                <a:gd name="T14" fmla="*/ 2521744 w 1"/>
                <a:gd name="T15" fmla="*/ 0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0">
                  <a:moveTo>
                    <a:pt x="0" y="10"/>
                  </a:moveTo>
                  <a:cubicBezTo>
                    <a:pt x="0" y="10"/>
                    <a:pt x="0" y="10"/>
                    <a:pt x="0" y="10"/>
                  </a:cubicBezTo>
                  <a:cubicBezTo>
                    <a:pt x="0" y="10"/>
                    <a:pt x="0" y="10"/>
                    <a:pt x="0" y="10"/>
                  </a:cubicBezTo>
                  <a:cubicBezTo>
                    <a:pt x="0" y="10"/>
                    <a:pt x="0" y="10"/>
                    <a:pt x="0" y="10"/>
                  </a:cubicBezTo>
                  <a:moveTo>
                    <a:pt x="1" y="0"/>
                  </a:moveTo>
                  <a:cubicBezTo>
                    <a:pt x="1" y="0"/>
                    <a:pt x="1" y="0"/>
                    <a:pt x="1" y="0"/>
                  </a:cubicBezTo>
                  <a:cubicBezTo>
                    <a:pt x="0" y="1"/>
                    <a:pt x="0" y="2"/>
                    <a:pt x="0" y="2"/>
                  </a:cubicBezTo>
                  <a:cubicBezTo>
                    <a:pt x="0" y="1"/>
                    <a:pt x="0" y="1"/>
                    <a:pt x="1" y="0"/>
                  </a:cubicBezTo>
                </a:path>
              </a:pathLst>
            </a:custGeom>
            <a:solidFill>
              <a:srgbClr val="E3B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6" name="Freeform 254"/>
            <p:cNvSpPr>
              <a:spLocks noEditPoints="1"/>
            </p:cNvSpPr>
            <p:nvPr/>
          </p:nvSpPr>
          <p:spPr bwMode="auto">
            <a:xfrm>
              <a:off x="2887663" y="1658938"/>
              <a:ext cx="554038" cy="263525"/>
            </a:xfrm>
            <a:custGeom>
              <a:avLst/>
              <a:gdLst>
                <a:gd name="T0" fmla="*/ 1590456505 w 193"/>
                <a:gd name="T1" fmla="*/ 607155871 h 92"/>
                <a:gd name="T2" fmla="*/ 1557492679 w 193"/>
                <a:gd name="T3" fmla="*/ 615359519 h 92"/>
                <a:gd name="T4" fmla="*/ 1590456505 w 193"/>
                <a:gd name="T5" fmla="*/ 754841583 h 92"/>
                <a:gd name="T6" fmla="*/ 1590456505 w 193"/>
                <a:gd name="T7" fmla="*/ 754841583 h 92"/>
                <a:gd name="T8" fmla="*/ 1590456505 w 193"/>
                <a:gd name="T9" fmla="*/ 607155871 h 92"/>
                <a:gd name="T10" fmla="*/ 255463190 w 193"/>
                <a:gd name="T11" fmla="*/ 172299520 h 92"/>
                <a:gd name="T12" fmla="*/ 8241674 w 193"/>
                <a:gd name="T13" fmla="*/ 287167776 h 92"/>
                <a:gd name="T14" fmla="*/ 8241674 w 193"/>
                <a:gd name="T15" fmla="*/ 287167776 h 92"/>
                <a:gd name="T16" fmla="*/ 0 w 193"/>
                <a:gd name="T17" fmla="*/ 303577936 h 92"/>
                <a:gd name="T18" fmla="*/ 0 w 193"/>
                <a:gd name="T19" fmla="*/ 369215711 h 92"/>
                <a:gd name="T20" fmla="*/ 0 w 193"/>
                <a:gd name="T21" fmla="*/ 369215711 h 92"/>
                <a:gd name="T22" fmla="*/ 49444303 w 193"/>
                <a:gd name="T23" fmla="*/ 369215711 h 92"/>
                <a:gd name="T24" fmla="*/ 288424145 w 193"/>
                <a:gd name="T25" fmla="*/ 311781583 h 92"/>
                <a:gd name="T26" fmla="*/ 543887335 w 193"/>
                <a:gd name="T27" fmla="*/ 352805551 h 92"/>
                <a:gd name="T28" fmla="*/ 683978570 w 193"/>
                <a:gd name="T29" fmla="*/ 336395391 h 92"/>
                <a:gd name="T30" fmla="*/ 576848290 w 193"/>
                <a:gd name="T31" fmla="*/ 254347455 h 92"/>
                <a:gd name="T32" fmla="*/ 403793229 w 193"/>
                <a:gd name="T33" fmla="*/ 229733648 h 92"/>
                <a:gd name="T34" fmla="*/ 255463190 w 193"/>
                <a:gd name="T35" fmla="*/ 172299520 h 92"/>
                <a:gd name="T36" fmla="*/ 510923509 w 193"/>
                <a:gd name="T37" fmla="*/ 0 h 92"/>
                <a:gd name="T38" fmla="*/ 510923509 w 193"/>
                <a:gd name="T39" fmla="*/ 0 h 92"/>
                <a:gd name="T40" fmla="*/ 568609486 w 193"/>
                <a:gd name="T41" fmla="*/ 82047936 h 92"/>
                <a:gd name="T42" fmla="*/ 1153699450 w 193"/>
                <a:gd name="T43" fmla="*/ 188709680 h 92"/>
                <a:gd name="T44" fmla="*/ 1524531724 w 193"/>
                <a:gd name="T45" fmla="*/ 541518095 h 92"/>
                <a:gd name="T46" fmla="*/ 1582214831 w 193"/>
                <a:gd name="T47" fmla="*/ 541518095 h 92"/>
                <a:gd name="T48" fmla="*/ 1499809573 w 193"/>
                <a:gd name="T49" fmla="*/ 246143808 h 92"/>
                <a:gd name="T50" fmla="*/ 1409159770 w 193"/>
                <a:gd name="T51" fmla="*/ 172299520 h 92"/>
                <a:gd name="T52" fmla="*/ 832311480 w 193"/>
                <a:gd name="T53" fmla="*/ 32820320 h 92"/>
                <a:gd name="T54" fmla="*/ 510923509 w 193"/>
                <a:gd name="T55" fmla="*/ 0 h 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3" h="92">
                  <a:moveTo>
                    <a:pt x="193" y="74"/>
                  </a:moveTo>
                  <a:cubicBezTo>
                    <a:pt x="189" y="75"/>
                    <a:pt x="189" y="75"/>
                    <a:pt x="189" y="75"/>
                  </a:cubicBezTo>
                  <a:cubicBezTo>
                    <a:pt x="190" y="80"/>
                    <a:pt x="192" y="86"/>
                    <a:pt x="193" y="92"/>
                  </a:cubicBezTo>
                  <a:cubicBezTo>
                    <a:pt x="193" y="92"/>
                    <a:pt x="193" y="92"/>
                    <a:pt x="193" y="92"/>
                  </a:cubicBezTo>
                  <a:cubicBezTo>
                    <a:pt x="193" y="85"/>
                    <a:pt x="193" y="80"/>
                    <a:pt x="193" y="74"/>
                  </a:cubicBezTo>
                  <a:moveTo>
                    <a:pt x="31" y="21"/>
                  </a:moveTo>
                  <a:cubicBezTo>
                    <a:pt x="19" y="30"/>
                    <a:pt x="9" y="34"/>
                    <a:pt x="1" y="35"/>
                  </a:cubicBezTo>
                  <a:cubicBezTo>
                    <a:pt x="1" y="35"/>
                    <a:pt x="1" y="35"/>
                    <a:pt x="1" y="35"/>
                  </a:cubicBezTo>
                  <a:cubicBezTo>
                    <a:pt x="0" y="36"/>
                    <a:pt x="0" y="36"/>
                    <a:pt x="0" y="37"/>
                  </a:cubicBezTo>
                  <a:cubicBezTo>
                    <a:pt x="0" y="41"/>
                    <a:pt x="0" y="44"/>
                    <a:pt x="0" y="45"/>
                  </a:cubicBezTo>
                  <a:cubicBezTo>
                    <a:pt x="0" y="45"/>
                    <a:pt x="0" y="45"/>
                    <a:pt x="0" y="45"/>
                  </a:cubicBezTo>
                  <a:cubicBezTo>
                    <a:pt x="0" y="45"/>
                    <a:pt x="2" y="45"/>
                    <a:pt x="6" y="45"/>
                  </a:cubicBezTo>
                  <a:cubicBezTo>
                    <a:pt x="13" y="45"/>
                    <a:pt x="26" y="44"/>
                    <a:pt x="35" y="38"/>
                  </a:cubicBezTo>
                  <a:cubicBezTo>
                    <a:pt x="35" y="38"/>
                    <a:pt x="48" y="43"/>
                    <a:pt x="66" y="43"/>
                  </a:cubicBezTo>
                  <a:cubicBezTo>
                    <a:pt x="71" y="43"/>
                    <a:pt x="77" y="43"/>
                    <a:pt x="83" y="41"/>
                  </a:cubicBezTo>
                  <a:cubicBezTo>
                    <a:pt x="83" y="41"/>
                    <a:pt x="75" y="38"/>
                    <a:pt x="70" y="31"/>
                  </a:cubicBezTo>
                  <a:cubicBezTo>
                    <a:pt x="64" y="31"/>
                    <a:pt x="57" y="30"/>
                    <a:pt x="49" y="28"/>
                  </a:cubicBezTo>
                  <a:cubicBezTo>
                    <a:pt x="37" y="25"/>
                    <a:pt x="31" y="21"/>
                    <a:pt x="31" y="21"/>
                  </a:cubicBezTo>
                  <a:moveTo>
                    <a:pt x="62" y="0"/>
                  </a:moveTo>
                  <a:cubicBezTo>
                    <a:pt x="62" y="0"/>
                    <a:pt x="62" y="0"/>
                    <a:pt x="62" y="0"/>
                  </a:cubicBezTo>
                  <a:cubicBezTo>
                    <a:pt x="63" y="3"/>
                    <a:pt x="66" y="6"/>
                    <a:pt x="69" y="10"/>
                  </a:cubicBezTo>
                  <a:cubicBezTo>
                    <a:pt x="89" y="11"/>
                    <a:pt x="129" y="14"/>
                    <a:pt x="140" y="23"/>
                  </a:cubicBezTo>
                  <a:cubicBezTo>
                    <a:pt x="152" y="31"/>
                    <a:pt x="173" y="42"/>
                    <a:pt x="185" y="66"/>
                  </a:cubicBezTo>
                  <a:cubicBezTo>
                    <a:pt x="192" y="66"/>
                    <a:pt x="192" y="66"/>
                    <a:pt x="192" y="66"/>
                  </a:cubicBezTo>
                  <a:cubicBezTo>
                    <a:pt x="190" y="49"/>
                    <a:pt x="186" y="38"/>
                    <a:pt x="182" y="30"/>
                  </a:cubicBezTo>
                  <a:cubicBezTo>
                    <a:pt x="179" y="27"/>
                    <a:pt x="175" y="24"/>
                    <a:pt x="171" y="21"/>
                  </a:cubicBezTo>
                  <a:cubicBezTo>
                    <a:pt x="147" y="8"/>
                    <a:pt x="118" y="4"/>
                    <a:pt x="101" y="4"/>
                  </a:cubicBezTo>
                  <a:cubicBezTo>
                    <a:pt x="84" y="4"/>
                    <a:pt x="62" y="0"/>
                    <a:pt x="62" y="0"/>
                  </a:cubicBezTo>
                </a:path>
              </a:pathLst>
            </a:custGeom>
            <a:solidFill>
              <a:srgbClr val="E0A7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7" name="Freeform 255"/>
            <p:cNvSpPr>
              <a:spLocks/>
            </p:cNvSpPr>
            <p:nvPr/>
          </p:nvSpPr>
          <p:spPr bwMode="auto">
            <a:xfrm>
              <a:off x="2605088" y="1311276"/>
              <a:ext cx="1122363" cy="735012"/>
            </a:xfrm>
            <a:custGeom>
              <a:avLst/>
              <a:gdLst>
                <a:gd name="T0" fmla="*/ 2147483646 w 390"/>
                <a:gd name="T1" fmla="*/ 1121108636 h 256"/>
                <a:gd name="T2" fmla="*/ 2147483646 w 390"/>
                <a:gd name="T3" fmla="*/ 2110322813 h 256"/>
                <a:gd name="T4" fmla="*/ 2147483646 w 390"/>
                <a:gd name="T5" fmla="*/ 2110322813 h 256"/>
                <a:gd name="T6" fmla="*/ 2147483646 w 390"/>
                <a:gd name="T7" fmla="*/ 1541524015 h 256"/>
                <a:gd name="T8" fmla="*/ 2147483646 w 390"/>
                <a:gd name="T9" fmla="*/ 1492062875 h 256"/>
                <a:gd name="T10" fmla="*/ 2147483646 w 390"/>
                <a:gd name="T11" fmla="*/ 1071647496 h 256"/>
                <a:gd name="T12" fmla="*/ 2147483646 w 390"/>
                <a:gd name="T13" fmla="*/ 552309837 h 256"/>
                <a:gd name="T14" fmla="*/ 2062229776 w 390"/>
                <a:gd name="T15" fmla="*/ 181355598 h 256"/>
                <a:gd name="T16" fmla="*/ 1217461680 w 390"/>
                <a:gd name="T17" fmla="*/ 230816737 h 256"/>
                <a:gd name="T18" fmla="*/ 621153096 w 390"/>
                <a:gd name="T19" fmla="*/ 57704184 h 256"/>
                <a:gd name="T20" fmla="*/ 621153096 w 390"/>
                <a:gd name="T21" fmla="*/ 1253003094 h 256"/>
                <a:gd name="T22" fmla="*/ 1068383095 w 390"/>
                <a:gd name="T23" fmla="*/ 1170569775 h 256"/>
                <a:gd name="T24" fmla="*/ 1590152387 w 390"/>
                <a:gd name="T25" fmla="*/ 1228273959 h 256"/>
                <a:gd name="T26" fmla="*/ 1325127948 w 390"/>
                <a:gd name="T27" fmla="*/ 997457222 h 256"/>
                <a:gd name="T28" fmla="*/ 2147483646 w 390"/>
                <a:gd name="T29" fmla="*/ 1121108636 h 2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0" h="256">
                  <a:moveTo>
                    <a:pt x="262" y="136"/>
                  </a:moveTo>
                  <a:cubicBezTo>
                    <a:pt x="262" y="136"/>
                    <a:pt x="304" y="143"/>
                    <a:pt x="287" y="256"/>
                  </a:cubicBezTo>
                  <a:cubicBezTo>
                    <a:pt x="299" y="256"/>
                    <a:pt x="299" y="256"/>
                    <a:pt x="299" y="256"/>
                  </a:cubicBezTo>
                  <a:cubicBezTo>
                    <a:pt x="299" y="256"/>
                    <a:pt x="306" y="198"/>
                    <a:pt x="313" y="187"/>
                  </a:cubicBezTo>
                  <a:cubicBezTo>
                    <a:pt x="319" y="177"/>
                    <a:pt x="358" y="176"/>
                    <a:pt x="366" y="181"/>
                  </a:cubicBezTo>
                  <a:cubicBezTo>
                    <a:pt x="366" y="181"/>
                    <a:pt x="366" y="142"/>
                    <a:pt x="373" y="130"/>
                  </a:cubicBezTo>
                  <a:cubicBezTo>
                    <a:pt x="379" y="117"/>
                    <a:pt x="390" y="81"/>
                    <a:pt x="373" y="67"/>
                  </a:cubicBezTo>
                  <a:cubicBezTo>
                    <a:pt x="355" y="52"/>
                    <a:pt x="283" y="22"/>
                    <a:pt x="249" y="22"/>
                  </a:cubicBezTo>
                  <a:cubicBezTo>
                    <a:pt x="215" y="22"/>
                    <a:pt x="169" y="44"/>
                    <a:pt x="147" y="28"/>
                  </a:cubicBezTo>
                  <a:cubicBezTo>
                    <a:pt x="124" y="13"/>
                    <a:pt x="107" y="0"/>
                    <a:pt x="75" y="7"/>
                  </a:cubicBezTo>
                  <a:cubicBezTo>
                    <a:pt x="43" y="15"/>
                    <a:pt x="0" y="111"/>
                    <a:pt x="75" y="152"/>
                  </a:cubicBezTo>
                  <a:cubicBezTo>
                    <a:pt x="75" y="152"/>
                    <a:pt x="98" y="166"/>
                    <a:pt x="129" y="142"/>
                  </a:cubicBezTo>
                  <a:cubicBezTo>
                    <a:pt x="129" y="142"/>
                    <a:pt x="154" y="158"/>
                    <a:pt x="192" y="149"/>
                  </a:cubicBezTo>
                  <a:cubicBezTo>
                    <a:pt x="192" y="149"/>
                    <a:pt x="162" y="131"/>
                    <a:pt x="160" y="121"/>
                  </a:cubicBezTo>
                  <a:cubicBezTo>
                    <a:pt x="160" y="121"/>
                    <a:pt x="207" y="106"/>
                    <a:pt x="262" y="136"/>
                  </a:cubicBezTo>
                </a:path>
              </a:pathLst>
            </a:custGeom>
            <a:solidFill>
              <a:srgbClr val="594E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8" name="Freeform 256"/>
            <p:cNvSpPr>
              <a:spLocks noEditPoints="1"/>
            </p:cNvSpPr>
            <p:nvPr/>
          </p:nvSpPr>
          <p:spPr bwMode="auto">
            <a:xfrm>
              <a:off x="2849563" y="1770063"/>
              <a:ext cx="207963" cy="304800"/>
            </a:xfrm>
            <a:custGeom>
              <a:avLst/>
              <a:gdLst>
                <a:gd name="T0" fmla="*/ 300339009 w 72"/>
                <a:gd name="T1" fmla="*/ 876443774 h 106"/>
                <a:gd name="T2" fmla="*/ 0 w 72"/>
                <a:gd name="T3" fmla="*/ 438221887 h 106"/>
                <a:gd name="T4" fmla="*/ 300339009 w 72"/>
                <a:gd name="T5" fmla="*/ 0 h 106"/>
                <a:gd name="T6" fmla="*/ 600675130 w 72"/>
                <a:gd name="T7" fmla="*/ 438221887 h 106"/>
                <a:gd name="T8" fmla="*/ 300339009 w 72"/>
                <a:gd name="T9" fmla="*/ 876443774 h 106"/>
                <a:gd name="T10" fmla="*/ 300339009 w 72"/>
                <a:gd name="T11" fmla="*/ 41340657 h 106"/>
                <a:gd name="T12" fmla="*/ 41713912 w 72"/>
                <a:gd name="T13" fmla="*/ 438221887 h 106"/>
                <a:gd name="T14" fmla="*/ 300339009 w 72"/>
                <a:gd name="T15" fmla="*/ 826833260 h 106"/>
                <a:gd name="T16" fmla="*/ 558961218 w 72"/>
                <a:gd name="T17" fmla="*/ 438221887 h 106"/>
                <a:gd name="T18" fmla="*/ 300339009 w 72"/>
                <a:gd name="T19" fmla="*/ 41340657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106">
                  <a:moveTo>
                    <a:pt x="36" y="106"/>
                  </a:moveTo>
                  <a:cubicBezTo>
                    <a:pt x="16" y="106"/>
                    <a:pt x="0" y="82"/>
                    <a:pt x="0" y="53"/>
                  </a:cubicBezTo>
                  <a:cubicBezTo>
                    <a:pt x="0" y="24"/>
                    <a:pt x="16" y="0"/>
                    <a:pt x="36" y="0"/>
                  </a:cubicBezTo>
                  <a:cubicBezTo>
                    <a:pt x="56" y="0"/>
                    <a:pt x="72" y="24"/>
                    <a:pt x="72" y="53"/>
                  </a:cubicBezTo>
                  <a:cubicBezTo>
                    <a:pt x="72" y="82"/>
                    <a:pt x="56" y="106"/>
                    <a:pt x="36" y="106"/>
                  </a:cubicBezTo>
                  <a:close/>
                  <a:moveTo>
                    <a:pt x="36" y="5"/>
                  </a:moveTo>
                  <a:cubicBezTo>
                    <a:pt x="19" y="5"/>
                    <a:pt x="5" y="26"/>
                    <a:pt x="5" y="53"/>
                  </a:cubicBezTo>
                  <a:cubicBezTo>
                    <a:pt x="5" y="79"/>
                    <a:pt x="19" y="100"/>
                    <a:pt x="36" y="100"/>
                  </a:cubicBezTo>
                  <a:cubicBezTo>
                    <a:pt x="53" y="100"/>
                    <a:pt x="67" y="79"/>
                    <a:pt x="67" y="53"/>
                  </a:cubicBezTo>
                  <a:cubicBezTo>
                    <a:pt x="67" y="26"/>
                    <a:pt x="53" y="5"/>
                    <a:pt x="36" y="5"/>
                  </a:cubicBezTo>
                  <a:close/>
                </a:path>
              </a:pathLst>
            </a:custGeom>
            <a:solidFill>
              <a:srgbClr val="2119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09" name="Freeform 257"/>
            <p:cNvSpPr>
              <a:spLocks/>
            </p:cNvSpPr>
            <p:nvPr/>
          </p:nvSpPr>
          <p:spPr bwMode="auto">
            <a:xfrm>
              <a:off x="2979738" y="1922463"/>
              <a:ext cx="120650" cy="287337"/>
            </a:xfrm>
            <a:custGeom>
              <a:avLst/>
              <a:gdLst>
                <a:gd name="T0" fmla="*/ 222803206 w 42"/>
                <a:gd name="T1" fmla="*/ 0 h 100"/>
                <a:gd name="T2" fmla="*/ 90771889 w 42"/>
                <a:gd name="T3" fmla="*/ 280713882 h 100"/>
                <a:gd name="T4" fmla="*/ 206297137 w 42"/>
                <a:gd name="T5" fmla="*/ 470606285 h 100"/>
                <a:gd name="T6" fmla="*/ 123778282 w 42"/>
                <a:gd name="T7" fmla="*/ 809112258 h 100"/>
                <a:gd name="T8" fmla="*/ 198046975 w 42"/>
                <a:gd name="T9" fmla="*/ 825625516 h 100"/>
                <a:gd name="T10" fmla="*/ 239306402 w 42"/>
                <a:gd name="T11" fmla="*/ 478861477 h 100"/>
                <a:gd name="T12" fmla="*/ 346581488 w 42"/>
                <a:gd name="T13" fmla="*/ 478861477 h 100"/>
                <a:gd name="T14" fmla="*/ 148534513 w 42"/>
                <a:gd name="T15" fmla="*/ 313737524 h 100"/>
                <a:gd name="T16" fmla="*/ 222803206 w 42"/>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100">
                  <a:moveTo>
                    <a:pt x="27" y="0"/>
                  </a:moveTo>
                  <a:cubicBezTo>
                    <a:pt x="27" y="0"/>
                    <a:pt x="22" y="26"/>
                    <a:pt x="11" y="34"/>
                  </a:cubicBezTo>
                  <a:cubicBezTo>
                    <a:pt x="0" y="42"/>
                    <a:pt x="12" y="54"/>
                    <a:pt x="25" y="57"/>
                  </a:cubicBezTo>
                  <a:cubicBezTo>
                    <a:pt x="25" y="57"/>
                    <a:pt x="29" y="86"/>
                    <a:pt x="15" y="98"/>
                  </a:cubicBezTo>
                  <a:cubicBezTo>
                    <a:pt x="15" y="98"/>
                    <a:pt x="18" y="98"/>
                    <a:pt x="24" y="100"/>
                  </a:cubicBezTo>
                  <a:cubicBezTo>
                    <a:pt x="24" y="100"/>
                    <a:pt x="39" y="97"/>
                    <a:pt x="29" y="58"/>
                  </a:cubicBezTo>
                  <a:cubicBezTo>
                    <a:pt x="29" y="58"/>
                    <a:pt x="36" y="61"/>
                    <a:pt x="42" y="58"/>
                  </a:cubicBezTo>
                  <a:cubicBezTo>
                    <a:pt x="42" y="58"/>
                    <a:pt x="11" y="49"/>
                    <a:pt x="18" y="38"/>
                  </a:cubicBezTo>
                  <a:cubicBezTo>
                    <a:pt x="25" y="27"/>
                    <a:pt x="28" y="20"/>
                    <a:pt x="27" y="0"/>
                  </a:cubicBezTo>
                  <a:close/>
                </a:path>
              </a:pathLst>
            </a:custGeom>
            <a:solidFill>
              <a:srgbClr val="DCA3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0" name="Freeform 258"/>
            <p:cNvSpPr>
              <a:spLocks/>
            </p:cNvSpPr>
            <p:nvPr/>
          </p:nvSpPr>
          <p:spPr bwMode="auto">
            <a:xfrm>
              <a:off x="3355975" y="1847850"/>
              <a:ext cx="149225" cy="46037"/>
            </a:xfrm>
            <a:custGeom>
              <a:avLst/>
              <a:gdLst>
                <a:gd name="T0" fmla="*/ 5040313 w 94"/>
                <a:gd name="T1" fmla="*/ 73082944 h 29"/>
                <a:gd name="T2" fmla="*/ 231854375 w 94"/>
                <a:gd name="T3" fmla="*/ 15120773 h 29"/>
                <a:gd name="T4" fmla="*/ 236894688 w 94"/>
                <a:gd name="T5" fmla="*/ 0 h 29"/>
                <a:gd name="T6" fmla="*/ 0 w 94"/>
                <a:gd name="T7" fmla="*/ 0 h 29"/>
                <a:gd name="T8" fmla="*/ 5040313 w 94"/>
                <a:gd name="T9" fmla="*/ 73082944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29">
                  <a:moveTo>
                    <a:pt x="2" y="29"/>
                  </a:moveTo>
                  <a:lnTo>
                    <a:pt x="92" y="6"/>
                  </a:lnTo>
                  <a:lnTo>
                    <a:pt x="94" y="0"/>
                  </a:lnTo>
                  <a:lnTo>
                    <a:pt x="0" y="0"/>
                  </a:lnTo>
                  <a:lnTo>
                    <a:pt x="2" y="29"/>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1" name="Freeform 259"/>
            <p:cNvSpPr>
              <a:spLocks/>
            </p:cNvSpPr>
            <p:nvPr/>
          </p:nvSpPr>
          <p:spPr bwMode="auto">
            <a:xfrm>
              <a:off x="3355975" y="1847850"/>
              <a:ext cx="149225" cy="46037"/>
            </a:xfrm>
            <a:custGeom>
              <a:avLst/>
              <a:gdLst>
                <a:gd name="T0" fmla="*/ 5040313 w 94"/>
                <a:gd name="T1" fmla="*/ 73082944 h 29"/>
                <a:gd name="T2" fmla="*/ 231854375 w 94"/>
                <a:gd name="T3" fmla="*/ 15120773 h 29"/>
                <a:gd name="T4" fmla="*/ 236894688 w 94"/>
                <a:gd name="T5" fmla="*/ 0 h 29"/>
                <a:gd name="T6" fmla="*/ 0 w 94"/>
                <a:gd name="T7" fmla="*/ 0 h 29"/>
                <a:gd name="T8" fmla="*/ 5040313 w 94"/>
                <a:gd name="T9" fmla="*/ 73082944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29">
                  <a:moveTo>
                    <a:pt x="2" y="29"/>
                  </a:moveTo>
                  <a:lnTo>
                    <a:pt x="92" y="6"/>
                  </a:lnTo>
                  <a:lnTo>
                    <a:pt x="94" y="0"/>
                  </a:lnTo>
                  <a:lnTo>
                    <a:pt x="0" y="0"/>
                  </a:lnTo>
                  <a:lnTo>
                    <a:pt x="2"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2" name="Freeform 260"/>
            <p:cNvSpPr>
              <a:spLocks/>
            </p:cNvSpPr>
            <p:nvPr/>
          </p:nvSpPr>
          <p:spPr bwMode="auto">
            <a:xfrm>
              <a:off x="2857500" y="1905000"/>
              <a:ext cx="44450" cy="17462"/>
            </a:xfrm>
            <a:custGeom>
              <a:avLst/>
              <a:gdLst>
                <a:gd name="T0" fmla="*/ 0 w 28"/>
                <a:gd name="T1" fmla="*/ 0 h 11"/>
                <a:gd name="T2" fmla="*/ 70564375 w 28"/>
                <a:gd name="T3" fmla="*/ 0 h 11"/>
                <a:gd name="T4" fmla="*/ 60483750 w 28"/>
                <a:gd name="T5" fmla="*/ 27720131 h 11"/>
                <a:gd name="T6" fmla="*/ 0 w 28"/>
                <a:gd name="T7" fmla="*/ 27720131 h 11"/>
                <a:gd name="T8" fmla="*/ 0 w 28"/>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1">
                  <a:moveTo>
                    <a:pt x="0" y="0"/>
                  </a:moveTo>
                  <a:lnTo>
                    <a:pt x="28" y="0"/>
                  </a:lnTo>
                  <a:lnTo>
                    <a:pt x="24" y="11"/>
                  </a:lnTo>
                  <a:lnTo>
                    <a:pt x="0" y="11"/>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3" name="Freeform 261"/>
            <p:cNvSpPr>
              <a:spLocks/>
            </p:cNvSpPr>
            <p:nvPr/>
          </p:nvSpPr>
          <p:spPr bwMode="auto">
            <a:xfrm>
              <a:off x="2700338" y="1557338"/>
              <a:ext cx="19050" cy="80962"/>
            </a:xfrm>
            <a:custGeom>
              <a:avLst/>
              <a:gdLst>
                <a:gd name="T0" fmla="*/ 7405007 w 7"/>
                <a:gd name="T1" fmla="*/ 0 h 28"/>
                <a:gd name="T2" fmla="*/ 51843214 w 7"/>
                <a:gd name="T3" fmla="*/ 234101623 h 28"/>
                <a:gd name="T4" fmla="*/ 7405007 w 7"/>
                <a:gd name="T5" fmla="*/ 0 h 28"/>
                <a:gd name="T6" fmla="*/ 7405007 w 7"/>
                <a:gd name="T7" fmla="*/ 0 h 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28">
                  <a:moveTo>
                    <a:pt x="1" y="0"/>
                  </a:moveTo>
                  <a:cubicBezTo>
                    <a:pt x="0" y="11"/>
                    <a:pt x="3" y="20"/>
                    <a:pt x="7" y="28"/>
                  </a:cubicBezTo>
                  <a:cubicBezTo>
                    <a:pt x="3" y="19"/>
                    <a:pt x="1" y="9"/>
                    <a:pt x="1" y="0"/>
                  </a:cubicBezTo>
                  <a:cubicBezTo>
                    <a:pt x="1" y="0"/>
                    <a:pt x="1" y="0"/>
                    <a:pt x="1" y="0"/>
                  </a:cubicBezTo>
                </a:path>
              </a:pathLst>
            </a:custGeom>
            <a:solidFill>
              <a:srgbClr val="A7A2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4" name="Freeform 262"/>
            <p:cNvSpPr>
              <a:spLocks/>
            </p:cNvSpPr>
            <p:nvPr/>
          </p:nvSpPr>
          <p:spPr bwMode="auto">
            <a:xfrm>
              <a:off x="3087688" y="1739900"/>
              <a:ext cx="69850" cy="7937"/>
            </a:xfrm>
            <a:custGeom>
              <a:avLst/>
              <a:gdLst>
                <a:gd name="T0" fmla="*/ 203292604 w 24"/>
                <a:gd name="T1" fmla="*/ 0 h 3"/>
                <a:gd name="T2" fmla="*/ 8469313 w 24"/>
                <a:gd name="T3" fmla="*/ 20998656 h 3"/>
                <a:gd name="T4" fmla="*/ 0 w 24"/>
                <a:gd name="T5" fmla="*/ 20998656 h 3"/>
                <a:gd name="T6" fmla="*/ 0 w 24"/>
                <a:gd name="T7" fmla="*/ 20998656 h 3"/>
                <a:gd name="T8" fmla="*/ 16941535 w 24"/>
                <a:gd name="T9" fmla="*/ 20998656 h 3"/>
                <a:gd name="T10" fmla="*/ 203292604 w 2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3">
                  <a:moveTo>
                    <a:pt x="24" y="0"/>
                  </a:moveTo>
                  <a:cubicBezTo>
                    <a:pt x="16" y="2"/>
                    <a:pt x="8" y="3"/>
                    <a:pt x="1" y="3"/>
                  </a:cubicBezTo>
                  <a:cubicBezTo>
                    <a:pt x="1" y="3"/>
                    <a:pt x="0" y="3"/>
                    <a:pt x="0" y="3"/>
                  </a:cubicBezTo>
                  <a:cubicBezTo>
                    <a:pt x="0" y="3"/>
                    <a:pt x="0" y="3"/>
                    <a:pt x="0" y="3"/>
                  </a:cubicBezTo>
                  <a:cubicBezTo>
                    <a:pt x="1" y="3"/>
                    <a:pt x="1" y="3"/>
                    <a:pt x="2" y="3"/>
                  </a:cubicBezTo>
                  <a:cubicBezTo>
                    <a:pt x="15" y="3"/>
                    <a:pt x="24" y="0"/>
                    <a:pt x="24" y="0"/>
                  </a:cubicBezTo>
                </a:path>
              </a:pathLst>
            </a:custGeom>
            <a:solidFill>
              <a:srgbClr val="9F7F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5" name="Freeform 263"/>
            <p:cNvSpPr>
              <a:spLocks/>
            </p:cNvSpPr>
            <p:nvPr/>
          </p:nvSpPr>
          <p:spPr bwMode="auto">
            <a:xfrm>
              <a:off x="3027363" y="1739900"/>
              <a:ext cx="60325" cy="7937"/>
            </a:xfrm>
            <a:custGeom>
              <a:avLst/>
              <a:gdLst>
                <a:gd name="T0" fmla="*/ 0 w 21"/>
                <a:gd name="T1" fmla="*/ 0 h 3"/>
                <a:gd name="T2" fmla="*/ 173290744 w 21"/>
                <a:gd name="T3" fmla="*/ 20998656 h 3"/>
                <a:gd name="T4" fmla="*/ 173290744 w 21"/>
                <a:gd name="T5" fmla="*/ 20998656 h 3"/>
                <a:gd name="T6" fmla="*/ 0 w 21"/>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 h="3">
                  <a:moveTo>
                    <a:pt x="0" y="0"/>
                  </a:moveTo>
                  <a:cubicBezTo>
                    <a:pt x="8" y="2"/>
                    <a:pt x="15" y="3"/>
                    <a:pt x="21" y="3"/>
                  </a:cubicBezTo>
                  <a:cubicBezTo>
                    <a:pt x="21" y="3"/>
                    <a:pt x="21" y="3"/>
                    <a:pt x="21" y="3"/>
                  </a:cubicBezTo>
                  <a:cubicBezTo>
                    <a:pt x="13" y="3"/>
                    <a:pt x="6" y="1"/>
                    <a:pt x="0" y="0"/>
                  </a:cubicBezTo>
                </a:path>
              </a:pathLst>
            </a:custGeom>
            <a:solidFill>
              <a:srgbClr val="9776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6" name="Freeform 264"/>
            <p:cNvSpPr>
              <a:spLocks/>
            </p:cNvSpPr>
            <p:nvPr/>
          </p:nvSpPr>
          <p:spPr bwMode="auto">
            <a:xfrm>
              <a:off x="2841625" y="1754188"/>
              <a:ext cx="47625" cy="7937"/>
            </a:xfrm>
            <a:custGeom>
              <a:avLst/>
              <a:gdLst>
                <a:gd name="T0" fmla="*/ 0 w 17"/>
                <a:gd name="T1" fmla="*/ 0 h 3"/>
                <a:gd name="T2" fmla="*/ 70633478 w 17"/>
                <a:gd name="T3" fmla="*/ 20998656 h 3"/>
                <a:gd name="T4" fmla="*/ 133420037 w 17"/>
                <a:gd name="T5" fmla="*/ 13998222 h 3"/>
                <a:gd name="T6" fmla="*/ 133420037 w 17"/>
                <a:gd name="T7" fmla="*/ 13998222 h 3"/>
                <a:gd name="T8" fmla="*/ 86330118 w 17"/>
                <a:gd name="T9" fmla="*/ 13998222 h 3"/>
                <a:gd name="T10" fmla="*/ 0 w 17"/>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3">
                  <a:moveTo>
                    <a:pt x="0" y="0"/>
                  </a:moveTo>
                  <a:cubicBezTo>
                    <a:pt x="3" y="2"/>
                    <a:pt x="6" y="3"/>
                    <a:pt x="9" y="3"/>
                  </a:cubicBezTo>
                  <a:cubicBezTo>
                    <a:pt x="12" y="3"/>
                    <a:pt x="14" y="2"/>
                    <a:pt x="17" y="2"/>
                  </a:cubicBezTo>
                  <a:cubicBezTo>
                    <a:pt x="17" y="2"/>
                    <a:pt x="17" y="2"/>
                    <a:pt x="17" y="2"/>
                  </a:cubicBezTo>
                  <a:cubicBezTo>
                    <a:pt x="15" y="2"/>
                    <a:pt x="13" y="2"/>
                    <a:pt x="11" y="2"/>
                  </a:cubicBezTo>
                  <a:cubicBezTo>
                    <a:pt x="7" y="2"/>
                    <a:pt x="3" y="1"/>
                    <a:pt x="0" y="0"/>
                  </a:cubicBezTo>
                </a:path>
              </a:pathLst>
            </a:custGeom>
            <a:solidFill>
              <a:srgbClr val="A7A2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7" name="Oval 265"/>
            <p:cNvSpPr>
              <a:spLocks noChangeArrowheads="1"/>
            </p:cNvSpPr>
            <p:nvPr/>
          </p:nvSpPr>
          <p:spPr bwMode="auto">
            <a:xfrm>
              <a:off x="2889250" y="1758950"/>
              <a:ext cx="1588" cy="1587"/>
            </a:xfrm>
            <a:prstGeom prst="ellipse">
              <a:avLst/>
            </a:prstGeom>
            <a:solidFill>
              <a:srgbClr val="987D5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55918" name="Freeform 266"/>
            <p:cNvSpPr>
              <a:spLocks/>
            </p:cNvSpPr>
            <p:nvPr/>
          </p:nvSpPr>
          <p:spPr bwMode="auto">
            <a:xfrm>
              <a:off x="2889250" y="1758950"/>
              <a:ext cx="0" cy="0"/>
            </a:xfrm>
            <a:custGeom>
              <a:avLst/>
              <a:gdLst>
                <a:gd name="T0" fmla="*/ 0 60000 65536"/>
                <a:gd name="T1" fmla="*/ 0 60000 65536"/>
                <a:gd name="T2" fmla="*/ 0 60000 65536"/>
                <a:gd name="T3" fmla="*/ 0 60000 65536"/>
              </a:gdLst>
              <a:ahLst/>
              <a:cxnLst>
                <a:cxn ang="T0">
                  <a:pos x="0" y="0"/>
                </a:cxn>
                <a:cxn ang="T1">
                  <a:pos x="0" y="0"/>
                </a:cxn>
                <a:cxn ang="T2">
                  <a:pos x="0" y="0"/>
                </a:cxn>
                <a:cxn ang="T3">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9776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19" name="Freeform 267"/>
            <p:cNvSpPr>
              <a:spLocks/>
            </p:cNvSpPr>
            <p:nvPr/>
          </p:nvSpPr>
          <p:spPr bwMode="auto">
            <a:xfrm>
              <a:off x="2703513" y="1325563"/>
              <a:ext cx="454025" cy="433387"/>
            </a:xfrm>
            <a:custGeom>
              <a:avLst/>
              <a:gdLst>
                <a:gd name="T0" fmla="*/ 421128303 w 158"/>
                <a:gd name="T1" fmla="*/ 0 h 151"/>
                <a:gd name="T2" fmla="*/ 239466578 w 158"/>
                <a:gd name="T3" fmla="*/ 626054788 h 151"/>
                <a:gd name="T4" fmla="*/ 198179039 w 158"/>
                <a:gd name="T5" fmla="*/ 238888081 h 151"/>
                <a:gd name="T6" fmla="*/ 148632842 w 158"/>
                <a:gd name="T7" fmla="*/ 807279436 h 151"/>
                <a:gd name="T8" fmla="*/ 74316421 w 158"/>
                <a:gd name="T9" fmla="*/ 411878376 h 151"/>
                <a:gd name="T10" fmla="*/ 74316421 w 158"/>
                <a:gd name="T11" fmla="*/ 848468422 h 151"/>
                <a:gd name="T12" fmla="*/ 0 w 158"/>
                <a:gd name="T13" fmla="*/ 667240903 h 151"/>
                <a:gd name="T14" fmla="*/ 49543323 w 158"/>
                <a:gd name="T15" fmla="*/ 897891761 h 151"/>
                <a:gd name="T16" fmla="*/ 396358078 w 158"/>
                <a:gd name="T17" fmla="*/ 1227395036 h 151"/>
                <a:gd name="T18" fmla="*/ 396358078 w 158"/>
                <a:gd name="T19" fmla="*/ 1227395036 h 151"/>
                <a:gd name="T20" fmla="*/ 487188940 w 158"/>
                <a:gd name="T21" fmla="*/ 1243869482 h 151"/>
                <a:gd name="T22" fmla="*/ 536732263 w 158"/>
                <a:gd name="T23" fmla="*/ 1243869482 h 151"/>
                <a:gd name="T24" fmla="*/ 536732263 w 158"/>
                <a:gd name="T25" fmla="*/ 1243869482 h 151"/>
                <a:gd name="T26" fmla="*/ 536732263 w 158"/>
                <a:gd name="T27" fmla="*/ 1243869482 h 151"/>
                <a:gd name="T28" fmla="*/ 784457498 w 158"/>
                <a:gd name="T29" fmla="*/ 1128542618 h 151"/>
                <a:gd name="T30" fmla="*/ 933090341 w 158"/>
                <a:gd name="T31" fmla="*/ 1186206050 h 151"/>
                <a:gd name="T32" fmla="*/ 1106496281 w 158"/>
                <a:gd name="T33" fmla="*/ 1210920589 h 151"/>
                <a:gd name="T34" fmla="*/ 1114754939 w 158"/>
                <a:gd name="T35" fmla="*/ 1210920589 h 151"/>
                <a:gd name="T36" fmla="*/ 1304675320 w 158"/>
                <a:gd name="T37" fmla="*/ 1186206050 h 151"/>
                <a:gd name="T38" fmla="*/ 1304675320 w 158"/>
                <a:gd name="T39" fmla="*/ 1186206050 h 151"/>
                <a:gd name="T40" fmla="*/ 1304675320 w 158"/>
                <a:gd name="T41" fmla="*/ 1186206050 h 151"/>
                <a:gd name="T42" fmla="*/ 718396861 w 158"/>
                <a:gd name="T43" fmla="*/ 897891761 h 151"/>
                <a:gd name="T44" fmla="*/ 586278459 w 158"/>
                <a:gd name="T45" fmla="*/ 947317969 h 151"/>
                <a:gd name="T46" fmla="*/ 338556098 w 158"/>
                <a:gd name="T47" fmla="*/ 774330544 h 151"/>
                <a:gd name="T48" fmla="*/ 421128303 w 158"/>
                <a:gd name="T49" fmla="*/ 0 h 1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151">
                  <a:moveTo>
                    <a:pt x="51" y="0"/>
                  </a:moveTo>
                  <a:cubicBezTo>
                    <a:pt x="24" y="25"/>
                    <a:pt x="29" y="76"/>
                    <a:pt x="29" y="76"/>
                  </a:cubicBezTo>
                  <a:cubicBezTo>
                    <a:pt x="22" y="67"/>
                    <a:pt x="24" y="29"/>
                    <a:pt x="24" y="29"/>
                  </a:cubicBezTo>
                  <a:cubicBezTo>
                    <a:pt x="18" y="50"/>
                    <a:pt x="18" y="98"/>
                    <a:pt x="18" y="98"/>
                  </a:cubicBezTo>
                  <a:cubicBezTo>
                    <a:pt x="12" y="87"/>
                    <a:pt x="9" y="50"/>
                    <a:pt x="9" y="50"/>
                  </a:cubicBezTo>
                  <a:cubicBezTo>
                    <a:pt x="1" y="65"/>
                    <a:pt x="9" y="103"/>
                    <a:pt x="9" y="103"/>
                  </a:cubicBezTo>
                  <a:cubicBezTo>
                    <a:pt x="2" y="100"/>
                    <a:pt x="0" y="83"/>
                    <a:pt x="0" y="81"/>
                  </a:cubicBezTo>
                  <a:cubicBezTo>
                    <a:pt x="0" y="90"/>
                    <a:pt x="2" y="100"/>
                    <a:pt x="6" y="109"/>
                  </a:cubicBezTo>
                  <a:cubicBezTo>
                    <a:pt x="16" y="131"/>
                    <a:pt x="36" y="143"/>
                    <a:pt x="48" y="149"/>
                  </a:cubicBezTo>
                  <a:cubicBezTo>
                    <a:pt x="48" y="149"/>
                    <a:pt x="48" y="149"/>
                    <a:pt x="48" y="149"/>
                  </a:cubicBezTo>
                  <a:cubicBezTo>
                    <a:pt x="51" y="150"/>
                    <a:pt x="55" y="151"/>
                    <a:pt x="59" y="151"/>
                  </a:cubicBezTo>
                  <a:cubicBezTo>
                    <a:pt x="61" y="151"/>
                    <a:pt x="63" y="151"/>
                    <a:pt x="65" y="151"/>
                  </a:cubicBezTo>
                  <a:cubicBezTo>
                    <a:pt x="65" y="151"/>
                    <a:pt x="65" y="151"/>
                    <a:pt x="65" y="151"/>
                  </a:cubicBezTo>
                  <a:cubicBezTo>
                    <a:pt x="65" y="151"/>
                    <a:pt x="65" y="151"/>
                    <a:pt x="65" y="151"/>
                  </a:cubicBezTo>
                  <a:cubicBezTo>
                    <a:pt x="79" y="148"/>
                    <a:pt x="95" y="137"/>
                    <a:pt x="95" y="137"/>
                  </a:cubicBezTo>
                  <a:cubicBezTo>
                    <a:pt x="101" y="140"/>
                    <a:pt x="107" y="143"/>
                    <a:pt x="113" y="144"/>
                  </a:cubicBezTo>
                  <a:cubicBezTo>
                    <a:pt x="119" y="145"/>
                    <a:pt x="126" y="147"/>
                    <a:pt x="134" y="147"/>
                  </a:cubicBezTo>
                  <a:cubicBezTo>
                    <a:pt x="134" y="147"/>
                    <a:pt x="135" y="147"/>
                    <a:pt x="135" y="147"/>
                  </a:cubicBezTo>
                  <a:cubicBezTo>
                    <a:pt x="142" y="147"/>
                    <a:pt x="150" y="146"/>
                    <a:pt x="158" y="144"/>
                  </a:cubicBezTo>
                  <a:cubicBezTo>
                    <a:pt x="158" y="144"/>
                    <a:pt x="158" y="144"/>
                    <a:pt x="158" y="144"/>
                  </a:cubicBezTo>
                  <a:cubicBezTo>
                    <a:pt x="158" y="144"/>
                    <a:pt x="158" y="144"/>
                    <a:pt x="158" y="144"/>
                  </a:cubicBezTo>
                  <a:cubicBezTo>
                    <a:pt x="111" y="138"/>
                    <a:pt x="87" y="109"/>
                    <a:pt x="87" y="109"/>
                  </a:cubicBezTo>
                  <a:cubicBezTo>
                    <a:pt x="82" y="113"/>
                    <a:pt x="77" y="115"/>
                    <a:pt x="71" y="115"/>
                  </a:cubicBezTo>
                  <a:cubicBezTo>
                    <a:pt x="63" y="115"/>
                    <a:pt x="54" y="110"/>
                    <a:pt x="41" y="94"/>
                  </a:cubicBezTo>
                  <a:cubicBezTo>
                    <a:pt x="18" y="67"/>
                    <a:pt x="51" y="0"/>
                    <a:pt x="51" y="0"/>
                  </a:cubicBezTo>
                </a:path>
              </a:pathLst>
            </a:custGeom>
            <a:solidFill>
              <a:srgbClr val="5449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0" name="Freeform 268"/>
            <p:cNvSpPr>
              <a:spLocks/>
            </p:cNvSpPr>
            <p:nvPr/>
          </p:nvSpPr>
          <p:spPr bwMode="auto">
            <a:xfrm>
              <a:off x="3065463" y="1647825"/>
              <a:ext cx="344488" cy="96837"/>
            </a:xfrm>
            <a:custGeom>
              <a:avLst/>
              <a:gdLst>
                <a:gd name="T0" fmla="*/ 247233296 w 120"/>
                <a:gd name="T1" fmla="*/ 0 h 34"/>
                <a:gd name="T2" fmla="*/ 0 w 120"/>
                <a:gd name="T3" fmla="*/ 32448939 h 34"/>
                <a:gd name="T4" fmla="*/ 321404433 w 120"/>
                <a:gd name="T5" fmla="*/ 64895031 h 34"/>
                <a:gd name="T6" fmla="*/ 898281167 w 120"/>
                <a:gd name="T7" fmla="*/ 202799463 h 34"/>
                <a:gd name="T8" fmla="*/ 988933185 w 120"/>
                <a:gd name="T9" fmla="*/ 275806017 h 34"/>
                <a:gd name="T10" fmla="*/ 840593781 w 120"/>
                <a:gd name="T11" fmla="*/ 154127478 h 34"/>
                <a:gd name="T12" fmla="*/ 247233296 w 120"/>
                <a:gd name="T13" fmla="*/ 0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34">
                  <a:moveTo>
                    <a:pt x="30" y="0"/>
                  </a:moveTo>
                  <a:cubicBezTo>
                    <a:pt x="12" y="0"/>
                    <a:pt x="0" y="4"/>
                    <a:pt x="0" y="4"/>
                  </a:cubicBezTo>
                  <a:cubicBezTo>
                    <a:pt x="0" y="4"/>
                    <a:pt x="22" y="8"/>
                    <a:pt x="39" y="8"/>
                  </a:cubicBezTo>
                  <a:cubicBezTo>
                    <a:pt x="56" y="8"/>
                    <a:pt x="85" y="12"/>
                    <a:pt x="109" y="25"/>
                  </a:cubicBezTo>
                  <a:cubicBezTo>
                    <a:pt x="113" y="28"/>
                    <a:pt x="117" y="31"/>
                    <a:pt x="120" y="34"/>
                  </a:cubicBezTo>
                  <a:cubicBezTo>
                    <a:pt x="112" y="21"/>
                    <a:pt x="102" y="19"/>
                    <a:pt x="102" y="19"/>
                  </a:cubicBezTo>
                  <a:cubicBezTo>
                    <a:pt x="74" y="4"/>
                    <a:pt x="49" y="0"/>
                    <a:pt x="30" y="0"/>
                  </a:cubicBezTo>
                </a:path>
              </a:pathLst>
            </a:custGeom>
            <a:solidFill>
              <a:srgbClr val="9776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1" name="Freeform 269"/>
            <p:cNvSpPr>
              <a:spLocks/>
            </p:cNvSpPr>
            <p:nvPr/>
          </p:nvSpPr>
          <p:spPr bwMode="auto">
            <a:xfrm>
              <a:off x="3652838" y="1828800"/>
              <a:ext cx="4763" cy="1587"/>
            </a:xfrm>
            <a:custGeom>
              <a:avLst/>
              <a:gdLst>
                <a:gd name="T0" fmla="*/ 0 w 2"/>
                <a:gd name="T1" fmla="*/ 0 h 1"/>
                <a:gd name="T2" fmla="*/ 11343085 w 2"/>
                <a:gd name="T3" fmla="*/ 2518569 h 1"/>
                <a:gd name="T4" fmla="*/ 0 w 2"/>
                <a:gd name="T5" fmla="*/ 0 h 1"/>
                <a:gd name="T6" fmla="*/ 0 60000 65536"/>
                <a:gd name="T7" fmla="*/ 0 60000 65536"/>
                <a:gd name="T8" fmla="*/ 0 60000 65536"/>
              </a:gdLst>
              <a:ahLst/>
              <a:cxnLst>
                <a:cxn ang="T6">
                  <a:pos x="T0" y="T1"/>
                </a:cxn>
                <a:cxn ang="T7">
                  <a:pos x="T2" y="T3"/>
                </a:cxn>
                <a:cxn ang="T8">
                  <a:pos x="T4" y="T5"/>
                </a:cxn>
              </a:cxnLst>
              <a:rect l="0" t="0" r="r" b="b"/>
              <a:pathLst>
                <a:path w="2" h="1">
                  <a:moveTo>
                    <a:pt x="0" y="0"/>
                  </a:moveTo>
                  <a:cubicBezTo>
                    <a:pt x="1" y="1"/>
                    <a:pt x="1" y="1"/>
                    <a:pt x="2" y="1"/>
                  </a:cubicBezTo>
                  <a:cubicBezTo>
                    <a:pt x="2" y="1"/>
                    <a:pt x="1" y="1"/>
                    <a:pt x="0" y="0"/>
                  </a:cubicBezTo>
                </a:path>
              </a:pathLst>
            </a:custGeom>
            <a:solidFill>
              <a:srgbClr val="A7A2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2" name="Freeform 270"/>
            <p:cNvSpPr>
              <a:spLocks noEditPoints="1"/>
            </p:cNvSpPr>
            <p:nvPr/>
          </p:nvSpPr>
          <p:spPr bwMode="auto">
            <a:xfrm>
              <a:off x="3505200" y="1822450"/>
              <a:ext cx="152400" cy="25400"/>
            </a:xfrm>
            <a:custGeom>
              <a:avLst/>
              <a:gdLst>
                <a:gd name="T0" fmla="*/ 107488008 w 53"/>
                <a:gd name="T1" fmla="*/ 23895756 h 9"/>
                <a:gd name="T2" fmla="*/ 0 w 53"/>
                <a:gd name="T3" fmla="*/ 71684444 h 9"/>
                <a:gd name="T4" fmla="*/ 107488008 w 53"/>
                <a:gd name="T5" fmla="*/ 23895756 h 9"/>
                <a:gd name="T6" fmla="*/ 281123366 w 53"/>
                <a:gd name="T7" fmla="*/ 0 h 9"/>
                <a:gd name="T8" fmla="*/ 231512853 w 53"/>
                <a:gd name="T9" fmla="*/ 7964311 h 9"/>
                <a:gd name="T10" fmla="*/ 248049691 w 53"/>
                <a:gd name="T11" fmla="*/ 7964311 h 9"/>
                <a:gd name="T12" fmla="*/ 438221887 w 53"/>
                <a:gd name="T13" fmla="*/ 23895756 h 9"/>
                <a:gd name="T14" fmla="*/ 438221887 w 53"/>
                <a:gd name="T15" fmla="*/ 23895756 h 9"/>
                <a:gd name="T16" fmla="*/ 421685049 w 53"/>
                <a:gd name="T17" fmla="*/ 15928622 h 9"/>
                <a:gd name="T18" fmla="*/ 281123366 w 5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9">
                  <a:moveTo>
                    <a:pt x="13" y="3"/>
                  </a:moveTo>
                  <a:cubicBezTo>
                    <a:pt x="7" y="4"/>
                    <a:pt x="2" y="6"/>
                    <a:pt x="0" y="9"/>
                  </a:cubicBezTo>
                  <a:cubicBezTo>
                    <a:pt x="4" y="6"/>
                    <a:pt x="8" y="4"/>
                    <a:pt x="13" y="3"/>
                  </a:cubicBezTo>
                  <a:moveTo>
                    <a:pt x="34" y="0"/>
                  </a:moveTo>
                  <a:cubicBezTo>
                    <a:pt x="32" y="0"/>
                    <a:pt x="30" y="0"/>
                    <a:pt x="28" y="1"/>
                  </a:cubicBezTo>
                  <a:cubicBezTo>
                    <a:pt x="29" y="1"/>
                    <a:pt x="29" y="1"/>
                    <a:pt x="30" y="1"/>
                  </a:cubicBezTo>
                  <a:cubicBezTo>
                    <a:pt x="42" y="1"/>
                    <a:pt x="53" y="3"/>
                    <a:pt x="53" y="3"/>
                  </a:cubicBezTo>
                  <a:cubicBezTo>
                    <a:pt x="53" y="3"/>
                    <a:pt x="53" y="3"/>
                    <a:pt x="53" y="3"/>
                  </a:cubicBezTo>
                  <a:cubicBezTo>
                    <a:pt x="52" y="3"/>
                    <a:pt x="52" y="3"/>
                    <a:pt x="51" y="2"/>
                  </a:cubicBezTo>
                  <a:cubicBezTo>
                    <a:pt x="47" y="1"/>
                    <a:pt x="41" y="0"/>
                    <a:pt x="34" y="0"/>
                  </a:cubicBezTo>
                </a:path>
              </a:pathLst>
            </a:custGeom>
            <a:solidFill>
              <a:srgbClr val="9F7F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3" name="Freeform 271"/>
            <p:cNvSpPr>
              <a:spLocks/>
            </p:cNvSpPr>
            <p:nvPr/>
          </p:nvSpPr>
          <p:spPr bwMode="auto">
            <a:xfrm>
              <a:off x="2995613" y="1557338"/>
              <a:ext cx="668338" cy="290512"/>
            </a:xfrm>
            <a:custGeom>
              <a:avLst/>
              <a:gdLst>
                <a:gd name="T0" fmla="*/ 8299490 w 232"/>
                <a:gd name="T1" fmla="*/ 0 h 101"/>
                <a:gd name="T2" fmla="*/ 199170486 w 232"/>
                <a:gd name="T3" fmla="*/ 289568555 h 101"/>
                <a:gd name="T4" fmla="*/ 199170486 w 232"/>
                <a:gd name="T5" fmla="*/ 289568555 h 101"/>
                <a:gd name="T6" fmla="*/ 448135033 w 232"/>
                <a:gd name="T7" fmla="*/ 256476074 h 101"/>
                <a:gd name="T8" fmla="*/ 1045652251 w 232"/>
                <a:gd name="T9" fmla="*/ 413671830 h 101"/>
                <a:gd name="T10" fmla="*/ 1195028675 w 232"/>
                <a:gd name="T11" fmla="*/ 537772228 h 101"/>
                <a:gd name="T12" fmla="*/ 1278017817 w 232"/>
                <a:gd name="T13" fmla="*/ 835616061 h 101"/>
                <a:gd name="T14" fmla="*/ 1468891693 w 232"/>
                <a:gd name="T15" fmla="*/ 835616061 h 101"/>
                <a:gd name="T16" fmla="*/ 1468891693 w 232"/>
                <a:gd name="T17" fmla="*/ 835616061 h 101"/>
                <a:gd name="T18" fmla="*/ 1576776427 w 232"/>
                <a:gd name="T19" fmla="*/ 785975901 h 101"/>
                <a:gd name="T20" fmla="*/ 1701257260 w 232"/>
                <a:gd name="T21" fmla="*/ 769428223 h 101"/>
                <a:gd name="T22" fmla="*/ 1751051322 w 232"/>
                <a:gd name="T23" fmla="*/ 761155822 h 101"/>
                <a:gd name="T24" fmla="*/ 1892131136 w 232"/>
                <a:gd name="T25" fmla="*/ 777703500 h 101"/>
                <a:gd name="T26" fmla="*/ 1908727236 w 232"/>
                <a:gd name="T27" fmla="*/ 785975901 h 101"/>
                <a:gd name="T28" fmla="*/ 1908727236 w 232"/>
                <a:gd name="T29" fmla="*/ 785975901 h 101"/>
                <a:gd name="T30" fmla="*/ 1908727236 w 232"/>
                <a:gd name="T31" fmla="*/ 785975901 h 101"/>
                <a:gd name="T32" fmla="*/ 1925326217 w 232"/>
                <a:gd name="T33" fmla="*/ 455039588 h 101"/>
                <a:gd name="T34" fmla="*/ 1609971507 w 232"/>
                <a:gd name="T35" fmla="*/ 512952149 h 101"/>
                <a:gd name="T36" fmla="*/ 1294616798 w 232"/>
                <a:gd name="T37" fmla="*/ 405396552 h 101"/>
                <a:gd name="T38" fmla="*/ 298758609 w 232"/>
                <a:gd name="T39" fmla="*/ 182015835 h 101"/>
                <a:gd name="T40" fmla="*/ 8299490 w 232"/>
                <a:gd name="T41" fmla="*/ 0 h 1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2" h="101">
                  <a:moveTo>
                    <a:pt x="1" y="0"/>
                  </a:moveTo>
                  <a:cubicBezTo>
                    <a:pt x="0" y="14"/>
                    <a:pt x="24" y="35"/>
                    <a:pt x="24" y="35"/>
                  </a:cubicBezTo>
                  <a:cubicBezTo>
                    <a:pt x="24" y="35"/>
                    <a:pt x="24" y="35"/>
                    <a:pt x="24" y="35"/>
                  </a:cubicBezTo>
                  <a:cubicBezTo>
                    <a:pt x="24" y="35"/>
                    <a:pt x="36" y="31"/>
                    <a:pt x="54" y="31"/>
                  </a:cubicBezTo>
                  <a:cubicBezTo>
                    <a:pt x="73" y="31"/>
                    <a:pt x="98" y="35"/>
                    <a:pt x="126" y="50"/>
                  </a:cubicBezTo>
                  <a:cubicBezTo>
                    <a:pt x="126" y="50"/>
                    <a:pt x="136" y="52"/>
                    <a:pt x="144" y="65"/>
                  </a:cubicBezTo>
                  <a:cubicBezTo>
                    <a:pt x="155" y="79"/>
                    <a:pt x="154" y="97"/>
                    <a:pt x="154" y="101"/>
                  </a:cubicBezTo>
                  <a:cubicBezTo>
                    <a:pt x="177" y="101"/>
                    <a:pt x="177" y="101"/>
                    <a:pt x="177" y="101"/>
                  </a:cubicBezTo>
                  <a:cubicBezTo>
                    <a:pt x="177" y="101"/>
                    <a:pt x="177" y="101"/>
                    <a:pt x="177" y="101"/>
                  </a:cubicBezTo>
                  <a:cubicBezTo>
                    <a:pt x="179" y="98"/>
                    <a:pt x="184" y="96"/>
                    <a:pt x="190" y="95"/>
                  </a:cubicBezTo>
                  <a:cubicBezTo>
                    <a:pt x="195" y="93"/>
                    <a:pt x="200" y="93"/>
                    <a:pt x="205" y="93"/>
                  </a:cubicBezTo>
                  <a:cubicBezTo>
                    <a:pt x="207" y="92"/>
                    <a:pt x="209" y="92"/>
                    <a:pt x="211" y="92"/>
                  </a:cubicBezTo>
                  <a:cubicBezTo>
                    <a:pt x="218" y="92"/>
                    <a:pt x="224" y="93"/>
                    <a:pt x="228" y="94"/>
                  </a:cubicBezTo>
                  <a:cubicBezTo>
                    <a:pt x="229" y="95"/>
                    <a:pt x="230" y="95"/>
                    <a:pt x="230" y="95"/>
                  </a:cubicBezTo>
                  <a:cubicBezTo>
                    <a:pt x="230" y="95"/>
                    <a:pt x="230" y="95"/>
                    <a:pt x="230" y="95"/>
                  </a:cubicBezTo>
                  <a:cubicBezTo>
                    <a:pt x="230" y="95"/>
                    <a:pt x="230" y="95"/>
                    <a:pt x="230" y="95"/>
                  </a:cubicBezTo>
                  <a:cubicBezTo>
                    <a:pt x="229" y="85"/>
                    <a:pt x="232" y="55"/>
                    <a:pt x="232" y="55"/>
                  </a:cubicBezTo>
                  <a:cubicBezTo>
                    <a:pt x="225" y="58"/>
                    <a:pt x="210" y="62"/>
                    <a:pt x="194" y="62"/>
                  </a:cubicBezTo>
                  <a:cubicBezTo>
                    <a:pt x="180" y="62"/>
                    <a:pt x="165" y="59"/>
                    <a:pt x="156" y="49"/>
                  </a:cubicBezTo>
                  <a:cubicBezTo>
                    <a:pt x="136" y="28"/>
                    <a:pt x="48" y="22"/>
                    <a:pt x="36" y="22"/>
                  </a:cubicBezTo>
                  <a:cubicBezTo>
                    <a:pt x="24" y="22"/>
                    <a:pt x="1" y="0"/>
                    <a:pt x="1" y="0"/>
                  </a:cubicBezTo>
                </a:path>
              </a:pathLst>
            </a:custGeom>
            <a:solidFill>
              <a:srgbClr val="5449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4" name="Freeform 272"/>
            <p:cNvSpPr>
              <a:spLocks/>
            </p:cNvSpPr>
            <p:nvPr/>
          </p:nvSpPr>
          <p:spPr bwMode="auto">
            <a:xfrm>
              <a:off x="3440113" y="1847850"/>
              <a:ext cx="65088" cy="3175"/>
            </a:xfrm>
            <a:custGeom>
              <a:avLst/>
              <a:gdLst>
                <a:gd name="T0" fmla="*/ 184193380 w 23"/>
                <a:gd name="T1" fmla="*/ 0 h 1"/>
                <a:gd name="T2" fmla="*/ 0 w 23"/>
                <a:gd name="T3" fmla="*/ 0 h 1"/>
                <a:gd name="T4" fmla="*/ 0 w 23"/>
                <a:gd name="T5" fmla="*/ 10080625 h 1"/>
                <a:gd name="T6" fmla="*/ 184193380 w 23"/>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1">
                  <a:moveTo>
                    <a:pt x="23" y="0"/>
                  </a:moveTo>
                  <a:cubicBezTo>
                    <a:pt x="0" y="0"/>
                    <a:pt x="0" y="0"/>
                    <a:pt x="0" y="0"/>
                  </a:cubicBezTo>
                  <a:cubicBezTo>
                    <a:pt x="0" y="1"/>
                    <a:pt x="0" y="1"/>
                    <a:pt x="0" y="1"/>
                  </a:cubicBezTo>
                  <a:cubicBezTo>
                    <a:pt x="23" y="0"/>
                    <a:pt x="23" y="0"/>
                    <a:pt x="23" y="0"/>
                  </a:cubicBezTo>
                </a:path>
              </a:pathLst>
            </a:custGeom>
            <a:solidFill>
              <a:srgbClr val="282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5" name="Freeform 273"/>
            <p:cNvSpPr>
              <a:spLocks noEditPoints="1"/>
            </p:cNvSpPr>
            <p:nvPr/>
          </p:nvSpPr>
          <p:spPr bwMode="auto">
            <a:xfrm>
              <a:off x="3019425" y="1385888"/>
              <a:ext cx="173038" cy="22225"/>
            </a:xfrm>
            <a:custGeom>
              <a:avLst/>
              <a:gdLst>
                <a:gd name="T0" fmla="*/ 499035824 w 60"/>
                <a:gd name="T1" fmla="*/ 23152894 h 8"/>
                <a:gd name="T2" fmla="*/ 499035824 w 60"/>
                <a:gd name="T3" fmla="*/ 23152894 h 8"/>
                <a:gd name="T4" fmla="*/ 499035824 w 60"/>
                <a:gd name="T5" fmla="*/ 23152894 h 8"/>
                <a:gd name="T6" fmla="*/ 499035824 w 60"/>
                <a:gd name="T7" fmla="*/ 23152894 h 8"/>
                <a:gd name="T8" fmla="*/ 0 w 60"/>
                <a:gd name="T9" fmla="*/ 0 h 8"/>
                <a:gd name="T10" fmla="*/ 0 w 60"/>
                <a:gd name="T11" fmla="*/ 7717631 h 8"/>
                <a:gd name="T12" fmla="*/ 24952080 w 60"/>
                <a:gd name="T13" fmla="*/ 15435263 h 8"/>
                <a:gd name="T14" fmla="*/ 166344313 w 60"/>
                <a:gd name="T15" fmla="*/ 61743828 h 8"/>
                <a:gd name="T16" fmla="*/ 0 w 60"/>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8">
                  <a:moveTo>
                    <a:pt x="60" y="3"/>
                  </a:moveTo>
                  <a:cubicBezTo>
                    <a:pt x="60" y="3"/>
                    <a:pt x="60" y="3"/>
                    <a:pt x="60" y="3"/>
                  </a:cubicBezTo>
                  <a:cubicBezTo>
                    <a:pt x="60" y="3"/>
                    <a:pt x="60" y="3"/>
                    <a:pt x="60" y="3"/>
                  </a:cubicBezTo>
                  <a:cubicBezTo>
                    <a:pt x="60" y="3"/>
                    <a:pt x="60" y="3"/>
                    <a:pt x="60" y="3"/>
                  </a:cubicBezTo>
                  <a:moveTo>
                    <a:pt x="0" y="0"/>
                  </a:moveTo>
                  <a:cubicBezTo>
                    <a:pt x="0" y="0"/>
                    <a:pt x="0" y="1"/>
                    <a:pt x="0" y="1"/>
                  </a:cubicBezTo>
                  <a:cubicBezTo>
                    <a:pt x="1" y="1"/>
                    <a:pt x="2" y="2"/>
                    <a:pt x="3" y="2"/>
                  </a:cubicBezTo>
                  <a:cubicBezTo>
                    <a:pt x="7" y="6"/>
                    <a:pt x="13" y="7"/>
                    <a:pt x="20" y="8"/>
                  </a:cubicBezTo>
                  <a:cubicBezTo>
                    <a:pt x="13" y="7"/>
                    <a:pt x="6" y="4"/>
                    <a:pt x="0" y="0"/>
                  </a:cubicBezTo>
                </a:path>
              </a:pathLst>
            </a:custGeom>
            <a:solidFill>
              <a:srgbClr val="A7A2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6" name="Freeform 274"/>
            <p:cNvSpPr>
              <a:spLocks/>
            </p:cNvSpPr>
            <p:nvPr/>
          </p:nvSpPr>
          <p:spPr bwMode="auto">
            <a:xfrm>
              <a:off x="3019425" y="1389063"/>
              <a:ext cx="558800" cy="79375"/>
            </a:xfrm>
            <a:custGeom>
              <a:avLst/>
              <a:gdLst>
                <a:gd name="T0" fmla="*/ 0 w 194"/>
                <a:gd name="T1" fmla="*/ 0 h 28"/>
                <a:gd name="T2" fmla="*/ 555885023 w 194"/>
                <a:gd name="T3" fmla="*/ 225013951 h 28"/>
                <a:gd name="T4" fmla="*/ 564180610 w 194"/>
                <a:gd name="T5" fmla="*/ 225013951 h 28"/>
                <a:gd name="T6" fmla="*/ 904348670 w 194"/>
                <a:gd name="T7" fmla="*/ 176796473 h 28"/>
                <a:gd name="T8" fmla="*/ 1335779715 w 194"/>
                <a:gd name="T9" fmla="*/ 128578996 h 28"/>
                <a:gd name="T10" fmla="*/ 1609574433 w 194"/>
                <a:gd name="T11" fmla="*/ 168759754 h 28"/>
                <a:gd name="T12" fmla="*/ 995611656 w 194"/>
                <a:gd name="T13" fmla="*/ 48217478 h 28"/>
                <a:gd name="T14" fmla="*/ 970722012 w 194"/>
                <a:gd name="T15" fmla="*/ 48217478 h 28"/>
                <a:gd name="T16" fmla="*/ 813082804 w 194"/>
                <a:gd name="T17" fmla="*/ 48217478 h 28"/>
                <a:gd name="T18" fmla="*/ 497807268 w 194"/>
                <a:gd name="T19" fmla="*/ 16073438 h 28"/>
                <a:gd name="T20" fmla="*/ 497807268 w 194"/>
                <a:gd name="T21" fmla="*/ 16073438 h 28"/>
                <a:gd name="T22" fmla="*/ 248902194 w 194"/>
                <a:gd name="T23" fmla="*/ 64290915 h 28"/>
                <a:gd name="T24" fmla="*/ 165934796 w 194"/>
                <a:gd name="T25" fmla="*/ 56254196 h 28"/>
                <a:gd name="T26" fmla="*/ 24889643 w 194"/>
                <a:gd name="T27" fmla="*/ 8036719 h 28"/>
                <a:gd name="T28" fmla="*/ 0 w 194"/>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4" h="28">
                  <a:moveTo>
                    <a:pt x="0" y="0"/>
                  </a:moveTo>
                  <a:cubicBezTo>
                    <a:pt x="3" y="2"/>
                    <a:pt x="39" y="28"/>
                    <a:pt x="67" y="28"/>
                  </a:cubicBezTo>
                  <a:cubicBezTo>
                    <a:pt x="67" y="28"/>
                    <a:pt x="67" y="28"/>
                    <a:pt x="68" y="28"/>
                  </a:cubicBezTo>
                  <a:cubicBezTo>
                    <a:pt x="79" y="28"/>
                    <a:pt x="93" y="25"/>
                    <a:pt x="109" y="22"/>
                  </a:cubicBezTo>
                  <a:cubicBezTo>
                    <a:pt x="125" y="19"/>
                    <a:pt x="143" y="16"/>
                    <a:pt x="161" y="16"/>
                  </a:cubicBezTo>
                  <a:cubicBezTo>
                    <a:pt x="172" y="16"/>
                    <a:pt x="183" y="17"/>
                    <a:pt x="194" y="21"/>
                  </a:cubicBezTo>
                  <a:cubicBezTo>
                    <a:pt x="194" y="21"/>
                    <a:pt x="145" y="6"/>
                    <a:pt x="120" y="6"/>
                  </a:cubicBezTo>
                  <a:cubicBezTo>
                    <a:pt x="119" y="6"/>
                    <a:pt x="118" y="6"/>
                    <a:pt x="117" y="6"/>
                  </a:cubicBezTo>
                  <a:cubicBezTo>
                    <a:pt x="110" y="6"/>
                    <a:pt x="104" y="6"/>
                    <a:pt x="98" y="6"/>
                  </a:cubicBezTo>
                  <a:cubicBezTo>
                    <a:pt x="81" y="6"/>
                    <a:pt x="66" y="5"/>
                    <a:pt x="60" y="2"/>
                  </a:cubicBezTo>
                  <a:cubicBezTo>
                    <a:pt x="60" y="2"/>
                    <a:pt x="60" y="2"/>
                    <a:pt x="60" y="2"/>
                  </a:cubicBezTo>
                  <a:cubicBezTo>
                    <a:pt x="59" y="2"/>
                    <a:pt x="47" y="8"/>
                    <a:pt x="30" y="8"/>
                  </a:cubicBezTo>
                  <a:cubicBezTo>
                    <a:pt x="27" y="8"/>
                    <a:pt x="23" y="7"/>
                    <a:pt x="20" y="7"/>
                  </a:cubicBezTo>
                  <a:cubicBezTo>
                    <a:pt x="13" y="6"/>
                    <a:pt x="7" y="5"/>
                    <a:pt x="3" y="1"/>
                  </a:cubicBezTo>
                  <a:cubicBezTo>
                    <a:pt x="2" y="1"/>
                    <a:pt x="1" y="0"/>
                    <a:pt x="0" y="0"/>
                  </a:cubicBezTo>
                </a:path>
              </a:pathLst>
            </a:custGeom>
            <a:solidFill>
              <a:srgbClr val="5449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7" name="Freeform 275"/>
            <p:cNvSpPr>
              <a:spLocks/>
            </p:cNvSpPr>
            <p:nvPr/>
          </p:nvSpPr>
          <p:spPr bwMode="auto">
            <a:xfrm>
              <a:off x="3422650" y="4000500"/>
              <a:ext cx="96838" cy="120650"/>
            </a:xfrm>
            <a:custGeom>
              <a:avLst/>
              <a:gdLst>
                <a:gd name="T0" fmla="*/ 243362439 w 34"/>
                <a:gd name="T1" fmla="*/ 0 h 42"/>
                <a:gd name="T2" fmla="*/ 81121762 w 34"/>
                <a:gd name="T3" fmla="*/ 0 h 42"/>
                <a:gd name="T4" fmla="*/ 24337668 w 34"/>
                <a:gd name="T5" fmla="*/ 66015658 h 42"/>
                <a:gd name="T6" fmla="*/ 0 w 34"/>
                <a:gd name="T7" fmla="*/ 346581488 h 42"/>
                <a:gd name="T8" fmla="*/ 81121762 w 34"/>
                <a:gd name="T9" fmla="*/ 346581488 h 42"/>
                <a:gd name="T10" fmla="*/ 81121762 w 34"/>
                <a:gd name="T11" fmla="*/ 132031317 h 42"/>
                <a:gd name="T12" fmla="*/ 243362439 w 34"/>
                <a:gd name="T13" fmla="*/ 66015658 h 42"/>
                <a:gd name="T14" fmla="*/ 243362439 w 34"/>
                <a:gd name="T15" fmla="*/ 0 h 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42">
                  <a:moveTo>
                    <a:pt x="30" y="0"/>
                  </a:moveTo>
                  <a:cubicBezTo>
                    <a:pt x="10" y="0"/>
                    <a:pt x="10" y="0"/>
                    <a:pt x="10" y="0"/>
                  </a:cubicBezTo>
                  <a:cubicBezTo>
                    <a:pt x="10" y="0"/>
                    <a:pt x="4" y="2"/>
                    <a:pt x="3" y="8"/>
                  </a:cubicBezTo>
                  <a:cubicBezTo>
                    <a:pt x="1" y="14"/>
                    <a:pt x="0" y="42"/>
                    <a:pt x="0" y="42"/>
                  </a:cubicBezTo>
                  <a:cubicBezTo>
                    <a:pt x="10" y="42"/>
                    <a:pt x="10" y="42"/>
                    <a:pt x="10" y="42"/>
                  </a:cubicBezTo>
                  <a:cubicBezTo>
                    <a:pt x="10" y="16"/>
                    <a:pt x="10" y="16"/>
                    <a:pt x="10" y="16"/>
                  </a:cubicBezTo>
                  <a:cubicBezTo>
                    <a:pt x="10" y="16"/>
                    <a:pt x="14" y="7"/>
                    <a:pt x="30" y="8"/>
                  </a:cubicBezTo>
                  <a:cubicBezTo>
                    <a:pt x="30" y="8"/>
                    <a:pt x="34" y="4"/>
                    <a:pt x="30" y="0"/>
                  </a:cubicBezTo>
                  <a:close/>
                </a:path>
              </a:pathLst>
            </a:custGeom>
            <a:solidFill>
              <a:srgbClr val="ADA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8" name="Freeform 276"/>
            <p:cNvSpPr>
              <a:spLocks/>
            </p:cNvSpPr>
            <p:nvPr/>
          </p:nvSpPr>
          <p:spPr bwMode="auto">
            <a:xfrm>
              <a:off x="3689350" y="3990975"/>
              <a:ext cx="46038" cy="130175"/>
            </a:xfrm>
            <a:custGeom>
              <a:avLst/>
              <a:gdLst>
                <a:gd name="T0" fmla="*/ 24837501 w 16"/>
                <a:gd name="T1" fmla="*/ 25103526 h 45"/>
                <a:gd name="T2" fmla="*/ 124190382 w 16"/>
                <a:gd name="T3" fmla="*/ 376567347 h 45"/>
                <a:gd name="T4" fmla="*/ 49675002 w 16"/>
                <a:gd name="T5" fmla="*/ 376567347 h 45"/>
                <a:gd name="T6" fmla="*/ 0 w 16"/>
                <a:gd name="T7" fmla="*/ 133889327 h 45"/>
                <a:gd name="T8" fmla="*/ 24837501 w 16"/>
                <a:gd name="T9" fmla="*/ 25103526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45">
                  <a:moveTo>
                    <a:pt x="3" y="3"/>
                  </a:moveTo>
                  <a:cubicBezTo>
                    <a:pt x="3" y="3"/>
                    <a:pt x="16" y="0"/>
                    <a:pt x="15" y="45"/>
                  </a:cubicBezTo>
                  <a:cubicBezTo>
                    <a:pt x="6" y="45"/>
                    <a:pt x="6" y="45"/>
                    <a:pt x="6" y="45"/>
                  </a:cubicBezTo>
                  <a:cubicBezTo>
                    <a:pt x="6" y="45"/>
                    <a:pt x="12" y="17"/>
                    <a:pt x="0" y="16"/>
                  </a:cubicBezTo>
                  <a:lnTo>
                    <a:pt x="3" y="3"/>
                  </a:lnTo>
                  <a:close/>
                </a:path>
              </a:pathLst>
            </a:custGeom>
            <a:solidFill>
              <a:srgbClr val="ADAC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29" name="Freeform 277"/>
            <p:cNvSpPr>
              <a:spLocks/>
            </p:cNvSpPr>
            <p:nvPr/>
          </p:nvSpPr>
          <p:spPr bwMode="auto">
            <a:xfrm>
              <a:off x="3232150" y="4095750"/>
              <a:ext cx="690563" cy="484187"/>
            </a:xfrm>
            <a:custGeom>
              <a:avLst/>
              <a:gdLst>
                <a:gd name="T0" fmla="*/ 1986988571 w 240"/>
                <a:gd name="T1" fmla="*/ 1140953718 h 169"/>
                <a:gd name="T2" fmla="*/ 1730335077 w 240"/>
                <a:gd name="T3" fmla="*/ 1387201485 h 169"/>
                <a:gd name="T4" fmla="*/ 256653494 w 240"/>
                <a:gd name="T5" fmla="*/ 1387201485 h 169"/>
                <a:gd name="T6" fmla="*/ 0 w 240"/>
                <a:gd name="T7" fmla="*/ 1140953718 h 169"/>
                <a:gd name="T8" fmla="*/ 0 w 240"/>
                <a:gd name="T9" fmla="*/ 254456026 h 169"/>
                <a:gd name="T10" fmla="*/ 256653494 w 240"/>
                <a:gd name="T11" fmla="*/ 0 h 169"/>
                <a:gd name="T12" fmla="*/ 1730335077 w 240"/>
                <a:gd name="T13" fmla="*/ 0 h 169"/>
                <a:gd name="T14" fmla="*/ 1986988571 w 240"/>
                <a:gd name="T15" fmla="*/ 254456026 h 169"/>
                <a:gd name="T16" fmla="*/ 1986988571 w 240"/>
                <a:gd name="T17" fmla="*/ 1140953718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0" h="169">
                  <a:moveTo>
                    <a:pt x="240" y="139"/>
                  </a:moveTo>
                  <a:cubicBezTo>
                    <a:pt x="240" y="156"/>
                    <a:pt x="226" y="169"/>
                    <a:pt x="209" y="169"/>
                  </a:cubicBezTo>
                  <a:cubicBezTo>
                    <a:pt x="31" y="169"/>
                    <a:pt x="31" y="169"/>
                    <a:pt x="31" y="169"/>
                  </a:cubicBezTo>
                  <a:cubicBezTo>
                    <a:pt x="14" y="169"/>
                    <a:pt x="0" y="156"/>
                    <a:pt x="0" y="139"/>
                  </a:cubicBezTo>
                  <a:cubicBezTo>
                    <a:pt x="0" y="31"/>
                    <a:pt x="0" y="31"/>
                    <a:pt x="0" y="31"/>
                  </a:cubicBezTo>
                  <a:cubicBezTo>
                    <a:pt x="0" y="14"/>
                    <a:pt x="14" y="0"/>
                    <a:pt x="31" y="0"/>
                  </a:cubicBezTo>
                  <a:cubicBezTo>
                    <a:pt x="209" y="0"/>
                    <a:pt x="209" y="0"/>
                    <a:pt x="209" y="0"/>
                  </a:cubicBezTo>
                  <a:cubicBezTo>
                    <a:pt x="226" y="0"/>
                    <a:pt x="240" y="14"/>
                    <a:pt x="240" y="31"/>
                  </a:cubicBezTo>
                  <a:lnTo>
                    <a:pt x="240" y="139"/>
                  </a:lnTo>
                  <a:close/>
                </a:path>
              </a:pathLst>
            </a:custGeom>
            <a:solidFill>
              <a:srgbClr val="4F45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30" name="Freeform 278"/>
            <p:cNvSpPr>
              <a:spLocks/>
            </p:cNvSpPr>
            <p:nvPr/>
          </p:nvSpPr>
          <p:spPr bwMode="auto">
            <a:xfrm>
              <a:off x="3232150" y="4095750"/>
              <a:ext cx="138113" cy="496887"/>
            </a:xfrm>
            <a:custGeom>
              <a:avLst/>
              <a:gdLst>
                <a:gd name="T0" fmla="*/ 256654237 w 48"/>
                <a:gd name="T1" fmla="*/ 0 h 173"/>
                <a:gd name="T2" fmla="*/ 149023927 w 48"/>
                <a:gd name="T3" fmla="*/ 272230888 h 173"/>
                <a:gd name="T4" fmla="*/ 190420421 w 48"/>
                <a:gd name="T5" fmla="*/ 1212662776 h 173"/>
                <a:gd name="T6" fmla="*/ 397400016 w 48"/>
                <a:gd name="T7" fmla="*/ 1394150035 h 173"/>
                <a:gd name="T8" fmla="*/ 190420421 w 48"/>
                <a:gd name="T9" fmla="*/ 1385901136 h 173"/>
                <a:gd name="T10" fmla="*/ 0 w 48"/>
                <a:gd name="T11" fmla="*/ 1088923552 h 173"/>
                <a:gd name="T12" fmla="*/ 16559173 w 48"/>
                <a:gd name="T13" fmla="*/ 230983523 h 173"/>
                <a:gd name="T14" fmla="*/ 256654237 w 48"/>
                <a:gd name="T15" fmla="*/ 0 h 1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173">
                  <a:moveTo>
                    <a:pt x="31" y="0"/>
                  </a:moveTo>
                  <a:cubicBezTo>
                    <a:pt x="31" y="0"/>
                    <a:pt x="19" y="5"/>
                    <a:pt x="18" y="33"/>
                  </a:cubicBezTo>
                  <a:cubicBezTo>
                    <a:pt x="16" y="61"/>
                    <a:pt x="23" y="147"/>
                    <a:pt x="23" y="147"/>
                  </a:cubicBezTo>
                  <a:cubicBezTo>
                    <a:pt x="23" y="147"/>
                    <a:pt x="28" y="167"/>
                    <a:pt x="48" y="169"/>
                  </a:cubicBezTo>
                  <a:cubicBezTo>
                    <a:pt x="23" y="168"/>
                    <a:pt x="23" y="168"/>
                    <a:pt x="23" y="168"/>
                  </a:cubicBezTo>
                  <a:cubicBezTo>
                    <a:pt x="23" y="168"/>
                    <a:pt x="0" y="173"/>
                    <a:pt x="0" y="132"/>
                  </a:cubicBezTo>
                  <a:cubicBezTo>
                    <a:pt x="0" y="92"/>
                    <a:pt x="2" y="28"/>
                    <a:pt x="2" y="28"/>
                  </a:cubicBezTo>
                  <a:cubicBezTo>
                    <a:pt x="2" y="28"/>
                    <a:pt x="3" y="0"/>
                    <a:pt x="31" y="0"/>
                  </a:cubicBezTo>
                  <a:close/>
                </a:path>
              </a:pathLst>
            </a:custGeom>
            <a:solidFill>
              <a:srgbClr val="544A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31" name="Freeform 279"/>
            <p:cNvSpPr>
              <a:spLocks/>
            </p:cNvSpPr>
            <p:nvPr/>
          </p:nvSpPr>
          <p:spPr bwMode="auto">
            <a:xfrm>
              <a:off x="3321050" y="4095750"/>
              <a:ext cx="601663" cy="484187"/>
            </a:xfrm>
            <a:custGeom>
              <a:avLst/>
              <a:gdLst>
                <a:gd name="T0" fmla="*/ 0 w 209"/>
                <a:gd name="T1" fmla="*/ 0 h 169"/>
                <a:gd name="T2" fmla="*/ 1533155354 w 209"/>
                <a:gd name="T3" fmla="*/ 1387201485 h 169"/>
                <a:gd name="T4" fmla="*/ 1732049596 w 209"/>
                <a:gd name="T5" fmla="*/ 1140953718 h 169"/>
                <a:gd name="T6" fmla="*/ 1732049596 w 209"/>
                <a:gd name="T7" fmla="*/ 254456026 h 169"/>
                <a:gd name="T8" fmla="*/ 1533155354 w 209"/>
                <a:gd name="T9" fmla="*/ 8208259 h 169"/>
                <a:gd name="T10" fmla="*/ 0 w 209"/>
                <a:gd name="T11" fmla="*/ 0 h 1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9" h="169">
                  <a:moveTo>
                    <a:pt x="0" y="0"/>
                  </a:moveTo>
                  <a:cubicBezTo>
                    <a:pt x="185" y="169"/>
                    <a:pt x="185" y="169"/>
                    <a:pt x="185" y="169"/>
                  </a:cubicBezTo>
                  <a:cubicBezTo>
                    <a:pt x="185" y="169"/>
                    <a:pt x="209" y="160"/>
                    <a:pt x="209" y="139"/>
                  </a:cubicBezTo>
                  <a:cubicBezTo>
                    <a:pt x="209" y="118"/>
                    <a:pt x="209" y="31"/>
                    <a:pt x="209" y="31"/>
                  </a:cubicBezTo>
                  <a:cubicBezTo>
                    <a:pt x="209" y="31"/>
                    <a:pt x="205" y="2"/>
                    <a:pt x="185" y="1"/>
                  </a:cubicBezTo>
                  <a:cubicBezTo>
                    <a:pt x="166" y="0"/>
                    <a:pt x="0" y="0"/>
                    <a:pt x="0" y="0"/>
                  </a:cubicBezTo>
                  <a:close/>
                </a:path>
              </a:pathLst>
            </a:custGeom>
            <a:solidFill>
              <a:srgbClr val="544A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8148131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500"/>
                                        <p:tgtEl>
                                          <p:spTgt spid="30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5"/>
          <p:cNvSpPr txBox="1">
            <a:spLocks/>
          </p:cNvSpPr>
          <p:nvPr/>
        </p:nvSpPr>
        <p:spPr bwMode="auto">
          <a:xfrm>
            <a:off x="1962011" y="201581"/>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3200" b="1" dirty="0" smtClean="0">
                <a:latin typeface="Roboto" pitchFamily="2" charset="0"/>
                <a:ea typeface="Roboto" pitchFamily="2" charset="0"/>
                <a:cs typeface="Roboto" pitchFamily="2" charset="0"/>
              </a:rPr>
              <a:t>I. PROJECT </a:t>
            </a:r>
            <a:r>
              <a:rPr lang="en-US" altLang="en-US" sz="3200" b="1" dirty="0" smtClean="0">
                <a:latin typeface="Roboto" pitchFamily="2" charset="0"/>
                <a:ea typeface="Roboto" pitchFamily="2" charset="0"/>
                <a:cs typeface="Roboto" pitchFamily="2" charset="0"/>
              </a:rPr>
              <a:t>OVERVIEW</a:t>
            </a:r>
            <a:endParaRPr lang="en-US" altLang="en-US" dirty="0">
              <a:latin typeface="Roboto" pitchFamily="2" charset="0"/>
              <a:ea typeface="Roboto" pitchFamily="2" charset="0"/>
              <a:cs typeface="Roboto" pitchFamily="2" charset="0"/>
            </a:endParaRPr>
          </a:p>
        </p:txBody>
      </p:sp>
      <p:sp>
        <p:nvSpPr>
          <p:cNvPr id="81" name="Title 5"/>
          <p:cNvSpPr txBox="1">
            <a:spLocks/>
          </p:cNvSpPr>
          <p:nvPr/>
        </p:nvSpPr>
        <p:spPr bwMode="auto">
          <a:xfrm>
            <a:off x="1981200" y="1187450"/>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29" name="Oval 5"/>
          <p:cNvSpPr>
            <a:spLocks noChangeArrowheads="1"/>
          </p:cNvSpPr>
          <p:nvPr/>
        </p:nvSpPr>
        <p:spPr bwMode="auto">
          <a:xfrm>
            <a:off x="4559646" y="2268979"/>
            <a:ext cx="3011488" cy="3008313"/>
          </a:xfrm>
          <a:prstGeom prst="ellipse">
            <a:avLst/>
          </a:prstGeom>
          <a:solidFill>
            <a:srgbClr val="1FCA9E"/>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2" name="Group 1"/>
          <p:cNvGrpSpPr>
            <a:grpSpLocks/>
          </p:cNvGrpSpPr>
          <p:nvPr/>
        </p:nvGrpSpPr>
        <p:grpSpPr bwMode="auto">
          <a:xfrm>
            <a:off x="4288184" y="2635692"/>
            <a:ext cx="3571875" cy="2773362"/>
            <a:chOff x="4309545" y="2430518"/>
            <a:chExt cx="3572911" cy="2772895"/>
          </a:xfrm>
        </p:grpSpPr>
        <p:sp>
          <p:nvSpPr>
            <p:cNvPr id="50197" name="Freeform 6"/>
            <p:cNvSpPr>
              <a:spLocks/>
            </p:cNvSpPr>
            <p:nvPr/>
          </p:nvSpPr>
          <p:spPr bwMode="auto">
            <a:xfrm>
              <a:off x="4506619" y="3938938"/>
              <a:ext cx="1116402" cy="434630"/>
            </a:xfrm>
            <a:custGeom>
              <a:avLst/>
              <a:gdLst>
                <a:gd name="T0" fmla="*/ 0 w 1048"/>
                <a:gd name="T1" fmla="*/ 0 h 408"/>
                <a:gd name="T2" fmla="*/ 1189268536 w 1048"/>
                <a:gd name="T3" fmla="*/ 27234683 h 408"/>
                <a:gd name="T4" fmla="*/ 966847808 w 1048"/>
                <a:gd name="T5" fmla="*/ 462998130 h 408"/>
                <a:gd name="T6" fmla="*/ 153197412 w 1048"/>
                <a:gd name="T7" fmla="*/ 414201325 h 408"/>
                <a:gd name="T8" fmla="*/ 0 w 1048"/>
                <a:gd name="T9" fmla="*/ 0 h 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8" h="408">
                  <a:moveTo>
                    <a:pt x="0" y="0"/>
                  </a:moveTo>
                  <a:lnTo>
                    <a:pt x="1048" y="24"/>
                  </a:lnTo>
                  <a:lnTo>
                    <a:pt x="852" y="408"/>
                  </a:lnTo>
                  <a:lnTo>
                    <a:pt x="135" y="365"/>
                  </a:lnTo>
                  <a:lnTo>
                    <a:pt x="0" y="0"/>
                  </a:lnTo>
                  <a:close/>
                </a:path>
              </a:pathLst>
            </a:cu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98" name="Oval 7"/>
            <p:cNvSpPr>
              <a:spLocks noChangeArrowheads="1"/>
            </p:cNvSpPr>
            <p:nvPr/>
          </p:nvSpPr>
          <p:spPr bwMode="auto">
            <a:xfrm>
              <a:off x="6530630" y="3086723"/>
              <a:ext cx="143812" cy="272709"/>
            </a:xfrm>
            <a:prstGeom prst="ellipse">
              <a:avLst/>
            </a:pr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199" name="Oval 8"/>
            <p:cNvSpPr>
              <a:spLocks noChangeArrowheads="1"/>
            </p:cNvSpPr>
            <p:nvPr/>
          </p:nvSpPr>
          <p:spPr bwMode="auto">
            <a:xfrm>
              <a:off x="5482405" y="3114420"/>
              <a:ext cx="140615" cy="272709"/>
            </a:xfrm>
            <a:prstGeom prst="ellipse">
              <a:avLst/>
            </a:pr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0" name="Rectangle 9"/>
            <p:cNvSpPr>
              <a:spLocks noChangeArrowheads="1"/>
            </p:cNvSpPr>
            <p:nvPr/>
          </p:nvSpPr>
          <p:spPr bwMode="auto">
            <a:xfrm>
              <a:off x="5784942" y="3747190"/>
              <a:ext cx="503872" cy="565658"/>
            </a:xfrm>
            <a:prstGeom prst="rect">
              <a:avLst/>
            </a:prstGeom>
            <a:solidFill>
              <a:srgbClr val="E4D8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1" name="Freeform 10"/>
            <p:cNvSpPr>
              <a:spLocks/>
            </p:cNvSpPr>
            <p:nvPr/>
          </p:nvSpPr>
          <p:spPr bwMode="auto">
            <a:xfrm>
              <a:off x="5552713" y="2612679"/>
              <a:ext cx="1046094" cy="1237842"/>
            </a:xfrm>
            <a:custGeom>
              <a:avLst/>
              <a:gdLst>
                <a:gd name="T0" fmla="*/ 2147483646 w 415"/>
                <a:gd name="T1" fmla="*/ 1563517978 h 491"/>
                <a:gd name="T2" fmla="*/ 1321625077 w 415"/>
                <a:gd name="T3" fmla="*/ 2147483646 h 491"/>
                <a:gd name="T4" fmla="*/ 0 w 415"/>
                <a:gd name="T5" fmla="*/ 1563517978 h 491"/>
                <a:gd name="T6" fmla="*/ 1321625077 w 415"/>
                <a:gd name="T7" fmla="*/ 0 h 491"/>
                <a:gd name="T8" fmla="*/ 2147483646 w 415"/>
                <a:gd name="T9" fmla="*/ 1563517978 h 4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5" h="491">
                  <a:moveTo>
                    <a:pt x="415" y="246"/>
                  </a:moveTo>
                  <a:cubicBezTo>
                    <a:pt x="415" y="381"/>
                    <a:pt x="369" y="491"/>
                    <a:pt x="208" y="491"/>
                  </a:cubicBezTo>
                  <a:cubicBezTo>
                    <a:pt x="46" y="491"/>
                    <a:pt x="0" y="381"/>
                    <a:pt x="0" y="246"/>
                  </a:cubicBezTo>
                  <a:cubicBezTo>
                    <a:pt x="0" y="110"/>
                    <a:pt x="32" y="0"/>
                    <a:pt x="208" y="0"/>
                  </a:cubicBezTo>
                  <a:cubicBezTo>
                    <a:pt x="383" y="0"/>
                    <a:pt x="415" y="110"/>
                    <a:pt x="415" y="246"/>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02" name="Freeform 11"/>
            <p:cNvSpPr>
              <a:spLocks/>
            </p:cNvSpPr>
            <p:nvPr/>
          </p:nvSpPr>
          <p:spPr bwMode="auto">
            <a:xfrm>
              <a:off x="5530343" y="2430518"/>
              <a:ext cx="1099357" cy="802147"/>
            </a:xfrm>
            <a:custGeom>
              <a:avLst/>
              <a:gdLst>
                <a:gd name="T0" fmla="*/ 57219515 w 436"/>
                <a:gd name="T1" fmla="*/ 1915226861 h 318"/>
                <a:gd name="T2" fmla="*/ 50862911 w 436"/>
                <a:gd name="T3" fmla="*/ 731732115 h 318"/>
                <a:gd name="T4" fmla="*/ 476833491 w 436"/>
                <a:gd name="T5" fmla="*/ 12725886 h 318"/>
                <a:gd name="T6" fmla="*/ 769290190 w 436"/>
                <a:gd name="T7" fmla="*/ 190885761 h 318"/>
                <a:gd name="T8" fmla="*/ 1087178343 w 436"/>
                <a:gd name="T9" fmla="*/ 12725886 h 318"/>
                <a:gd name="T10" fmla="*/ 1475001740 w 436"/>
                <a:gd name="T11" fmla="*/ 190885761 h 318"/>
                <a:gd name="T12" fmla="*/ 1773817562 w 436"/>
                <a:gd name="T13" fmla="*/ 0 h 318"/>
                <a:gd name="T14" fmla="*/ 1989979893 w 436"/>
                <a:gd name="T15" fmla="*/ 209975851 h 318"/>
                <a:gd name="T16" fmla="*/ 2147483646 w 436"/>
                <a:gd name="T17" fmla="*/ 63629428 h 318"/>
                <a:gd name="T18" fmla="*/ 2147483646 w 436"/>
                <a:gd name="T19" fmla="*/ 916253672 h 318"/>
                <a:gd name="T20" fmla="*/ 2147483646 w 436"/>
                <a:gd name="T21" fmla="*/ 2023395628 h 318"/>
                <a:gd name="T22" fmla="*/ 2147483646 w 436"/>
                <a:gd name="T23" fmla="*/ 1037148324 h 318"/>
                <a:gd name="T24" fmla="*/ 1405066497 w 436"/>
                <a:gd name="T25" fmla="*/ 1113503637 h 318"/>
                <a:gd name="T26" fmla="*/ 597629124 w 436"/>
                <a:gd name="T27" fmla="*/ 967157214 h 318"/>
                <a:gd name="T28" fmla="*/ 57219515 w 436"/>
                <a:gd name="T29" fmla="*/ 1915226861 h 3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6" h="318">
                  <a:moveTo>
                    <a:pt x="9" y="301"/>
                  </a:moveTo>
                  <a:cubicBezTo>
                    <a:pt x="9" y="301"/>
                    <a:pt x="0" y="160"/>
                    <a:pt x="8" y="115"/>
                  </a:cubicBezTo>
                  <a:cubicBezTo>
                    <a:pt x="15" y="70"/>
                    <a:pt x="75" y="2"/>
                    <a:pt x="75" y="2"/>
                  </a:cubicBezTo>
                  <a:cubicBezTo>
                    <a:pt x="121" y="30"/>
                    <a:pt x="121" y="30"/>
                    <a:pt x="121" y="30"/>
                  </a:cubicBezTo>
                  <a:cubicBezTo>
                    <a:pt x="171" y="2"/>
                    <a:pt x="171" y="2"/>
                    <a:pt x="171" y="2"/>
                  </a:cubicBezTo>
                  <a:cubicBezTo>
                    <a:pt x="232" y="30"/>
                    <a:pt x="232" y="30"/>
                    <a:pt x="232" y="30"/>
                  </a:cubicBezTo>
                  <a:cubicBezTo>
                    <a:pt x="279" y="0"/>
                    <a:pt x="279" y="0"/>
                    <a:pt x="279" y="0"/>
                  </a:cubicBezTo>
                  <a:cubicBezTo>
                    <a:pt x="279" y="0"/>
                    <a:pt x="306" y="27"/>
                    <a:pt x="313" y="33"/>
                  </a:cubicBezTo>
                  <a:cubicBezTo>
                    <a:pt x="321" y="40"/>
                    <a:pt x="364" y="10"/>
                    <a:pt x="364" y="10"/>
                  </a:cubicBezTo>
                  <a:cubicBezTo>
                    <a:pt x="364" y="10"/>
                    <a:pt x="432" y="80"/>
                    <a:pt x="430" y="144"/>
                  </a:cubicBezTo>
                  <a:cubicBezTo>
                    <a:pt x="428" y="207"/>
                    <a:pt x="424" y="318"/>
                    <a:pt x="424" y="318"/>
                  </a:cubicBezTo>
                  <a:cubicBezTo>
                    <a:pt x="424" y="318"/>
                    <a:pt x="436" y="222"/>
                    <a:pt x="358" y="163"/>
                  </a:cubicBezTo>
                  <a:cubicBezTo>
                    <a:pt x="329" y="141"/>
                    <a:pt x="275" y="175"/>
                    <a:pt x="221" y="175"/>
                  </a:cubicBezTo>
                  <a:cubicBezTo>
                    <a:pt x="172" y="174"/>
                    <a:pt x="124" y="138"/>
                    <a:pt x="94" y="152"/>
                  </a:cubicBezTo>
                  <a:cubicBezTo>
                    <a:pt x="33" y="182"/>
                    <a:pt x="9" y="301"/>
                    <a:pt x="9" y="301"/>
                  </a:cubicBezTo>
                  <a:close/>
                </a:path>
              </a:pathLst>
            </a:custGeom>
            <a:solidFill>
              <a:srgbClr val="5D73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03" name="Freeform 12"/>
            <p:cNvSpPr>
              <a:spLocks/>
            </p:cNvSpPr>
            <p:nvPr/>
          </p:nvSpPr>
          <p:spPr bwMode="auto">
            <a:xfrm>
              <a:off x="6132219" y="3180467"/>
              <a:ext cx="333429" cy="214119"/>
            </a:xfrm>
            <a:custGeom>
              <a:avLst/>
              <a:gdLst>
                <a:gd name="T0" fmla="*/ 842234076 w 132"/>
                <a:gd name="T1" fmla="*/ 266515179 h 85"/>
                <a:gd name="T2" fmla="*/ 778427890 w 132"/>
                <a:gd name="T3" fmla="*/ 368045371 h 85"/>
                <a:gd name="T4" fmla="*/ 421118301 w 132"/>
                <a:gd name="T5" fmla="*/ 539375837 h 85"/>
                <a:gd name="T6" fmla="*/ 63806186 w 132"/>
                <a:gd name="T7" fmla="*/ 368045371 h 85"/>
                <a:gd name="T8" fmla="*/ 0 w 132"/>
                <a:gd name="T9" fmla="*/ 266515179 h 85"/>
                <a:gd name="T10" fmla="*/ 76567423 w 132"/>
                <a:gd name="T11" fmla="*/ 152294028 h 85"/>
                <a:gd name="T12" fmla="*/ 421118301 w 132"/>
                <a:gd name="T13" fmla="*/ 0 h 85"/>
                <a:gd name="T14" fmla="*/ 772047272 w 132"/>
                <a:gd name="T15" fmla="*/ 164984987 h 85"/>
                <a:gd name="T16" fmla="*/ 842234076 w 132"/>
                <a:gd name="T17" fmla="*/ 266515179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 h="85">
                  <a:moveTo>
                    <a:pt x="132" y="42"/>
                  </a:moveTo>
                  <a:cubicBezTo>
                    <a:pt x="132" y="42"/>
                    <a:pt x="125" y="53"/>
                    <a:pt x="122" y="58"/>
                  </a:cubicBezTo>
                  <a:cubicBezTo>
                    <a:pt x="111" y="73"/>
                    <a:pt x="87" y="85"/>
                    <a:pt x="66" y="85"/>
                  </a:cubicBezTo>
                  <a:cubicBezTo>
                    <a:pt x="45" y="85"/>
                    <a:pt x="20" y="73"/>
                    <a:pt x="10" y="58"/>
                  </a:cubicBezTo>
                  <a:cubicBezTo>
                    <a:pt x="7" y="53"/>
                    <a:pt x="0" y="42"/>
                    <a:pt x="0" y="42"/>
                  </a:cubicBezTo>
                  <a:cubicBezTo>
                    <a:pt x="0" y="42"/>
                    <a:pt x="8" y="29"/>
                    <a:pt x="12" y="24"/>
                  </a:cubicBezTo>
                  <a:cubicBezTo>
                    <a:pt x="23" y="10"/>
                    <a:pt x="46" y="0"/>
                    <a:pt x="66" y="0"/>
                  </a:cubicBezTo>
                  <a:cubicBezTo>
                    <a:pt x="87" y="0"/>
                    <a:pt x="111" y="10"/>
                    <a:pt x="121" y="26"/>
                  </a:cubicBezTo>
                  <a:cubicBezTo>
                    <a:pt x="125" y="31"/>
                    <a:pt x="132" y="42"/>
                    <a:pt x="132"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04" name="Oval 13"/>
            <p:cNvSpPr>
              <a:spLocks noChangeArrowheads="1"/>
            </p:cNvSpPr>
            <p:nvPr/>
          </p:nvSpPr>
          <p:spPr bwMode="auto">
            <a:xfrm>
              <a:off x="6235551" y="3219882"/>
              <a:ext cx="136354" cy="139551"/>
            </a:xfrm>
            <a:prstGeom prst="ellipse">
              <a:avLst/>
            </a:prstGeom>
            <a:solidFill>
              <a:srgbClr val="0C848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5" name="Oval 14"/>
            <p:cNvSpPr>
              <a:spLocks noChangeArrowheads="1"/>
            </p:cNvSpPr>
            <p:nvPr/>
          </p:nvSpPr>
          <p:spPr bwMode="auto">
            <a:xfrm>
              <a:off x="6273900" y="3260362"/>
              <a:ext cx="60721" cy="5859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6" name="Oval 15"/>
            <p:cNvSpPr>
              <a:spLocks noChangeArrowheads="1"/>
            </p:cNvSpPr>
            <p:nvPr/>
          </p:nvSpPr>
          <p:spPr bwMode="auto">
            <a:xfrm>
              <a:off x="6299467" y="3243317"/>
              <a:ext cx="35154" cy="351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7" name="Freeform 16"/>
            <p:cNvSpPr>
              <a:spLocks/>
            </p:cNvSpPr>
            <p:nvPr/>
          </p:nvSpPr>
          <p:spPr bwMode="auto">
            <a:xfrm>
              <a:off x="5668828" y="3182598"/>
              <a:ext cx="332364" cy="214119"/>
            </a:xfrm>
            <a:custGeom>
              <a:avLst/>
              <a:gdLst>
                <a:gd name="T0" fmla="*/ 836862337 w 132"/>
                <a:gd name="T1" fmla="*/ 266515179 h 85"/>
                <a:gd name="T2" fmla="*/ 773463904 w 132"/>
                <a:gd name="T3" fmla="*/ 368045371 h 85"/>
                <a:gd name="T4" fmla="*/ 418431169 w 132"/>
                <a:gd name="T5" fmla="*/ 539375837 h 85"/>
                <a:gd name="T6" fmla="*/ 63398433 w 132"/>
                <a:gd name="T7" fmla="*/ 368045371 h 85"/>
                <a:gd name="T8" fmla="*/ 0 w 132"/>
                <a:gd name="T9" fmla="*/ 266515179 h 85"/>
                <a:gd name="T10" fmla="*/ 76078623 w 132"/>
                <a:gd name="T11" fmla="*/ 152294028 h 85"/>
                <a:gd name="T12" fmla="*/ 418431169 w 132"/>
                <a:gd name="T13" fmla="*/ 0 h 85"/>
                <a:gd name="T14" fmla="*/ 767123809 w 132"/>
                <a:gd name="T15" fmla="*/ 164984987 h 85"/>
                <a:gd name="T16" fmla="*/ 836862337 w 132"/>
                <a:gd name="T17" fmla="*/ 266515179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 h="85">
                  <a:moveTo>
                    <a:pt x="132" y="42"/>
                  </a:moveTo>
                  <a:cubicBezTo>
                    <a:pt x="132" y="42"/>
                    <a:pt x="125" y="53"/>
                    <a:pt x="122" y="58"/>
                  </a:cubicBezTo>
                  <a:cubicBezTo>
                    <a:pt x="111" y="74"/>
                    <a:pt x="87" y="85"/>
                    <a:pt x="66" y="85"/>
                  </a:cubicBezTo>
                  <a:cubicBezTo>
                    <a:pt x="45" y="85"/>
                    <a:pt x="21" y="74"/>
                    <a:pt x="10" y="58"/>
                  </a:cubicBezTo>
                  <a:cubicBezTo>
                    <a:pt x="7" y="53"/>
                    <a:pt x="0" y="42"/>
                    <a:pt x="0" y="42"/>
                  </a:cubicBezTo>
                  <a:cubicBezTo>
                    <a:pt x="0" y="42"/>
                    <a:pt x="8" y="30"/>
                    <a:pt x="12" y="24"/>
                  </a:cubicBezTo>
                  <a:cubicBezTo>
                    <a:pt x="23" y="10"/>
                    <a:pt x="46" y="0"/>
                    <a:pt x="66" y="0"/>
                  </a:cubicBezTo>
                  <a:cubicBezTo>
                    <a:pt x="87" y="0"/>
                    <a:pt x="111" y="11"/>
                    <a:pt x="121" y="26"/>
                  </a:cubicBezTo>
                  <a:cubicBezTo>
                    <a:pt x="125" y="31"/>
                    <a:pt x="132" y="42"/>
                    <a:pt x="132"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08" name="Oval 17"/>
            <p:cNvSpPr>
              <a:spLocks noChangeArrowheads="1"/>
            </p:cNvSpPr>
            <p:nvPr/>
          </p:nvSpPr>
          <p:spPr bwMode="auto">
            <a:xfrm>
              <a:off x="5772158" y="3223078"/>
              <a:ext cx="136354" cy="138485"/>
            </a:xfrm>
            <a:prstGeom prst="ellipse">
              <a:avLst/>
            </a:prstGeom>
            <a:solidFill>
              <a:srgbClr val="0C848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09" name="Oval 18"/>
            <p:cNvSpPr>
              <a:spLocks noChangeArrowheads="1"/>
            </p:cNvSpPr>
            <p:nvPr/>
          </p:nvSpPr>
          <p:spPr bwMode="auto">
            <a:xfrm>
              <a:off x="5809443" y="3263558"/>
              <a:ext cx="60721" cy="57524"/>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10" name="Oval 19"/>
            <p:cNvSpPr>
              <a:spLocks noChangeArrowheads="1"/>
            </p:cNvSpPr>
            <p:nvPr/>
          </p:nvSpPr>
          <p:spPr bwMode="auto">
            <a:xfrm>
              <a:off x="5835010" y="3245448"/>
              <a:ext cx="35154" cy="351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11" name="Freeform 20"/>
            <p:cNvSpPr>
              <a:spLocks/>
            </p:cNvSpPr>
            <p:nvPr/>
          </p:nvSpPr>
          <p:spPr bwMode="auto">
            <a:xfrm>
              <a:off x="5973495" y="3628945"/>
              <a:ext cx="226903" cy="58590"/>
            </a:xfrm>
            <a:custGeom>
              <a:avLst/>
              <a:gdLst>
                <a:gd name="T0" fmla="*/ 273314748 w 90"/>
                <a:gd name="T1" fmla="*/ 149251657 h 23"/>
                <a:gd name="T2" fmla="*/ 38137352 w 90"/>
                <a:gd name="T3" fmla="*/ 110317328 h 23"/>
                <a:gd name="T4" fmla="*/ 6355805 w 90"/>
                <a:gd name="T5" fmla="*/ 51913287 h 23"/>
                <a:gd name="T6" fmla="*/ 69918899 w 90"/>
                <a:gd name="T7" fmla="*/ 19467164 h 23"/>
                <a:gd name="T8" fmla="*/ 495780534 w 90"/>
                <a:gd name="T9" fmla="*/ 6488206 h 23"/>
                <a:gd name="T10" fmla="*/ 559343628 w 90"/>
                <a:gd name="T11" fmla="*/ 32446123 h 23"/>
                <a:gd name="T12" fmla="*/ 533917886 w 90"/>
                <a:gd name="T13" fmla="*/ 97338369 h 23"/>
                <a:gd name="T14" fmla="*/ 273314748 w 90"/>
                <a:gd name="T15" fmla="*/ 149251657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
                  <a:moveTo>
                    <a:pt x="43" y="23"/>
                  </a:moveTo>
                  <a:cubicBezTo>
                    <a:pt x="32" y="23"/>
                    <a:pt x="20" y="21"/>
                    <a:pt x="6" y="17"/>
                  </a:cubicBezTo>
                  <a:cubicBezTo>
                    <a:pt x="2" y="16"/>
                    <a:pt x="0" y="12"/>
                    <a:pt x="1" y="8"/>
                  </a:cubicBezTo>
                  <a:cubicBezTo>
                    <a:pt x="3" y="4"/>
                    <a:pt x="7" y="1"/>
                    <a:pt x="11" y="3"/>
                  </a:cubicBezTo>
                  <a:cubicBezTo>
                    <a:pt x="49" y="14"/>
                    <a:pt x="78" y="2"/>
                    <a:pt x="78" y="1"/>
                  </a:cubicBezTo>
                  <a:cubicBezTo>
                    <a:pt x="82" y="0"/>
                    <a:pt x="87" y="1"/>
                    <a:pt x="88" y="5"/>
                  </a:cubicBezTo>
                  <a:cubicBezTo>
                    <a:pt x="90" y="9"/>
                    <a:pt x="88" y="13"/>
                    <a:pt x="84" y="15"/>
                  </a:cubicBezTo>
                  <a:cubicBezTo>
                    <a:pt x="83" y="16"/>
                    <a:pt x="67" y="23"/>
                    <a:pt x="43" y="23"/>
                  </a:cubicBezTo>
                  <a:close/>
                </a:path>
              </a:pathLst>
            </a:custGeom>
            <a:solidFill>
              <a:srgbClr val="C6B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12" name="Freeform 21"/>
            <p:cNvSpPr>
              <a:spLocks/>
            </p:cNvSpPr>
            <p:nvPr/>
          </p:nvSpPr>
          <p:spPr bwMode="auto">
            <a:xfrm>
              <a:off x="6165243" y="3056896"/>
              <a:ext cx="282297" cy="79895"/>
            </a:xfrm>
            <a:custGeom>
              <a:avLst/>
              <a:gdLst>
                <a:gd name="T0" fmla="*/ 673414452 w 112"/>
                <a:gd name="T1" fmla="*/ 199475345 h 32"/>
                <a:gd name="T2" fmla="*/ 667060249 w 112"/>
                <a:gd name="T3" fmla="*/ 199475345 h 32"/>
                <a:gd name="T4" fmla="*/ 50823542 w 112"/>
                <a:gd name="T5" fmla="*/ 168306308 h 32"/>
                <a:gd name="T6" fmla="*/ 6354203 w 112"/>
                <a:gd name="T7" fmla="*/ 155840191 h 32"/>
                <a:gd name="T8" fmla="*/ 19060089 w 112"/>
                <a:gd name="T9" fmla="*/ 118439344 h 32"/>
                <a:gd name="T10" fmla="*/ 686120338 w 112"/>
                <a:gd name="T11" fmla="*/ 137139768 h 32"/>
                <a:gd name="T12" fmla="*/ 705177906 w 112"/>
                <a:gd name="T13" fmla="*/ 180774921 h 32"/>
                <a:gd name="T14" fmla="*/ 673414452 w 112"/>
                <a:gd name="T15" fmla="*/ 199475345 h 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2" h="32">
                  <a:moveTo>
                    <a:pt x="106" y="32"/>
                  </a:moveTo>
                  <a:cubicBezTo>
                    <a:pt x="106" y="32"/>
                    <a:pt x="105" y="32"/>
                    <a:pt x="105" y="32"/>
                  </a:cubicBezTo>
                  <a:cubicBezTo>
                    <a:pt x="44" y="10"/>
                    <a:pt x="8" y="27"/>
                    <a:pt x="8" y="27"/>
                  </a:cubicBezTo>
                  <a:cubicBezTo>
                    <a:pt x="5" y="29"/>
                    <a:pt x="2" y="28"/>
                    <a:pt x="1" y="25"/>
                  </a:cubicBezTo>
                  <a:cubicBezTo>
                    <a:pt x="0" y="23"/>
                    <a:pt x="1" y="20"/>
                    <a:pt x="3" y="19"/>
                  </a:cubicBezTo>
                  <a:cubicBezTo>
                    <a:pt x="5" y="18"/>
                    <a:pt x="43" y="0"/>
                    <a:pt x="108" y="22"/>
                  </a:cubicBezTo>
                  <a:cubicBezTo>
                    <a:pt x="111" y="23"/>
                    <a:pt x="112" y="26"/>
                    <a:pt x="111" y="29"/>
                  </a:cubicBezTo>
                  <a:cubicBezTo>
                    <a:pt x="110" y="31"/>
                    <a:pt x="109" y="32"/>
                    <a:pt x="106" y="32"/>
                  </a:cubicBezTo>
                  <a:close/>
                </a:path>
              </a:pathLst>
            </a:custGeom>
            <a:solidFill>
              <a:srgbClr val="0819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13" name="Freeform 22"/>
            <p:cNvSpPr>
              <a:spLocks/>
            </p:cNvSpPr>
            <p:nvPr/>
          </p:nvSpPr>
          <p:spPr bwMode="auto">
            <a:xfrm>
              <a:off x="5693329" y="3056896"/>
              <a:ext cx="283361" cy="79895"/>
            </a:xfrm>
            <a:custGeom>
              <a:avLst/>
              <a:gdLst>
                <a:gd name="T0" fmla="*/ 32004613 w 112"/>
                <a:gd name="T1" fmla="*/ 199475345 h 32"/>
                <a:gd name="T2" fmla="*/ 6400923 w 112"/>
                <a:gd name="T3" fmla="*/ 180774921 h 32"/>
                <a:gd name="T4" fmla="*/ 25603690 w 112"/>
                <a:gd name="T5" fmla="*/ 137139768 h 32"/>
                <a:gd name="T6" fmla="*/ 697703092 w 112"/>
                <a:gd name="T7" fmla="*/ 118439344 h 32"/>
                <a:gd name="T8" fmla="*/ 710504937 w 112"/>
                <a:gd name="T9" fmla="*/ 155840191 h 32"/>
                <a:gd name="T10" fmla="*/ 665698479 w 112"/>
                <a:gd name="T11" fmla="*/ 168306308 h 32"/>
                <a:gd name="T12" fmla="*/ 44806458 w 112"/>
                <a:gd name="T13" fmla="*/ 199475345 h 32"/>
                <a:gd name="T14" fmla="*/ 32004613 w 112"/>
                <a:gd name="T15" fmla="*/ 199475345 h 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2" h="32">
                  <a:moveTo>
                    <a:pt x="5" y="32"/>
                  </a:moveTo>
                  <a:cubicBezTo>
                    <a:pt x="3" y="32"/>
                    <a:pt x="1" y="31"/>
                    <a:pt x="1" y="29"/>
                  </a:cubicBezTo>
                  <a:cubicBezTo>
                    <a:pt x="0" y="26"/>
                    <a:pt x="1" y="23"/>
                    <a:pt x="4" y="22"/>
                  </a:cubicBezTo>
                  <a:cubicBezTo>
                    <a:pt x="69" y="0"/>
                    <a:pt x="107" y="18"/>
                    <a:pt x="109" y="19"/>
                  </a:cubicBezTo>
                  <a:cubicBezTo>
                    <a:pt x="111" y="20"/>
                    <a:pt x="112" y="23"/>
                    <a:pt x="111" y="25"/>
                  </a:cubicBezTo>
                  <a:cubicBezTo>
                    <a:pt x="110" y="28"/>
                    <a:pt x="107" y="29"/>
                    <a:pt x="104" y="27"/>
                  </a:cubicBezTo>
                  <a:cubicBezTo>
                    <a:pt x="104" y="27"/>
                    <a:pt x="68" y="10"/>
                    <a:pt x="7" y="32"/>
                  </a:cubicBezTo>
                  <a:cubicBezTo>
                    <a:pt x="7" y="32"/>
                    <a:pt x="6" y="32"/>
                    <a:pt x="5" y="32"/>
                  </a:cubicBezTo>
                  <a:close/>
                </a:path>
              </a:pathLst>
            </a:custGeom>
            <a:solidFill>
              <a:srgbClr val="0819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Oval 23"/>
            <p:cNvSpPr>
              <a:spLocks noChangeArrowheads="1"/>
            </p:cNvSpPr>
            <p:nvPr/>
          </p:nvSpPr>
          <p:spPr bwMode="auto">
            <a:xfrm>
              <a:off x="6000722" y="3135249"/>
              <a:ext cx="123861" cy="84123"/>
            </a:xfrm>
            <a:prstGeom prst="ellipse">
              <a:avLst/>
            </a:prstGeom>
            <a:solidFill>
              <a:schemeClr val="tx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0215" name="Rectangle 24"/>
            <p:cNvSpPr>
              <a:spLocks noChangeArrowheads="1"/>
            </p:cNvSpPr>
            <p:nvPr/>
          </p:nvSpPr>
          <p:spPr bwMode="auto">
            <a:xfrm>
              <a:off x="5494124" y="3248644"/>
              <a:ext cx="525178" cy="77765"/>
            </a:xfrm>
            <a:prstGeom prst="rect">
              <a:avLst/>
            </a:prstGeom>
            <a:solidFill>
              <a:srgbClr val="0819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216" name="Rectangle 25"/>
            <p:cNvSpPr>
              <a:spLocks noChangeArrowheads="1"/>
            </p:cNvSpPr>
            <p:nvPr/>
          </p:nvSpPr>
          <p:spPr bwMode="auto">
            <a:xfrm>
              <a:off x="6102392" y="3267819"/>
              <a:ext cx="524112" cy="78830"/>
            </a:xfrm>
            <a:prstGeom prst="rect">
              <a:avLst/>
            </a:prstGeom>
            <a:solidFill>
              <a:srgbClr val="0819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0" name="Oval 26"/>
            <p:cNvSpPr>
              <a:spLocks noChangeArrowheads="1"/>
            </p:cNvSpPr>
            <p:nvPr/>
          </p:nvSpPr>
          <p:spPr bwMode="auto">
            <a:xfrm>
              <a:off x="5494163" y="2982875"/>
              <a:ext cx="525614" cy="522199"/>
            </a:xfrm>
            <a:prstGeom prst="ellipse">
              <a:avLst/>
            </a:prstGeom>
            <a:solidFill>
              <a:schemeClr val="tx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1" name="Oval 27"/>
            <p:cNvSpPr>
              <a:spLocks noChangeArrowheads="1"/>
            </p:cNvSpPr>
            <p:nvPr/>
          </p:nvSpPr>
          <p:spPr bwMode="auto">
            <a:xfrm>
              <a:off x="6102352" y="3000334"/>
              <a:ext cx="524027" cy="523787"/>
            </a:xfrm>
            <a:prstGeom prst="ellipse">
              <a:avLst/>
            </a:prstGeom>
            <a:solidFill>
              <a:schemeClr val="tx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2" name="Rectangle 28"/>
            <p:cNvSpPr>
              <a:spLocks noChangeArrowheads="1"/>
            </p:cNvSpPr>
            <p:nvPr/>
          </p:nvSpPr>
          <p:spPr bwMode="auto">
            <a:xfrm>
              <a:off x="5953084" y="3176517"/>
              <a:ext cx="222314" cy="190468"/>
            </a:xfrm>
            <a:prstGeom prst="rect">
              <a:avLst/>
            </a:prstGeom>
            <a:solidFill>
              <a:schemeClr val="tx1">
                <a:lumMod val="50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0220" name="Freeform 29"/>
            <p:cNvSpPr>
              <a:spLocks/>
            </p:cNvSpPr>
            <p:nvPr/>
          </p:nvSpPr>
          <p:spPr bwMode="auto">
            <a:xfrm>
              <a:off x="5045645" y="2930129"/>
              <a:ext cx="855411" cy="748884"/>
            </a:xfrm>
            <a:custGeom>
              <a:avLst/>
              <a:gdLst>
                <a:gd name="T0" fmla="*/ 1553603010 w 339"/>
                <a:gd name="T1" fmla="*/ 419624668 h 297"/>
                <a:gd name="T2" fmla="*/ 1935636123 w 339"/>
                <a:gd name="T3" fmla="*/ 209811073 h 297"/>
                <a:gd name="T4" fmla="*/ 980553340 w 339"/>
                <a:gd name="T5" fmla="*/ 362401862 h 297"/>
                <a:gd name="T6" fmla="*/ 464808637 w 339"/>
                <a:gd name="T7" fmla="*/ 1131712492 h 297"/>
                <a:gd name="T8" fmla="*/ 0 w 339"/>
                <a:gd name="T9" fmla="*/ 1455966657 h 297"/>
                <a:gd name="T10" fmla="*/ 140077967 w 339"/>
                <a:gd name="T11" fmla="*/ 1888307224 h 297"/>
                <a:gd name="T12" fmla="*/ 808638439 w 339"/>
                <a:gd name="T13" fmla="*/ 1678496151 h 297"/>
                <a:gd name="T14" fmla="*/ 1719151533 w 339"/>
                <a:gd name="T15" fmla="*/ 1837443628 h 297"/>
                <a:gd name="T16" fmla="*/ 1795558156 w 339"/>
                <a:gd name="T17" fmla="*/ 1621273344 h 297"/>
                <a:gd name="T18" fmla="*/ 1222508486 w 339"/>
                <a:gd name="T19" fmla="*/ 1049060409 h 297"/>
                <a:gd name="T20" fmla="*/ 1553603010 w 339"/>
                <a:gd name="T21" fmla="*/ 419624668 h 2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9" h="297">
                  <a:moveTo>
                    <a:pt x="244" y="66"/>
                  </a:moveTo>
                  <a:cubicBezTo>
                    <a:pt x="244" y="66"/>
                    <a:pt x="339" y="66"/>
                    <a:pt x="304" y="33"/>
                  </a:cubicBezTo>
                  <a:cubicBezTo>
                    <a:pt x="268" y="0"/>
                    <a:pt x="189" y="33"/>
                    <a:pt x="154" y="57"/>
                  </a:cubicBezTo>
                  <a:cubicBezTo>
                    <a:pt x="110" y="86"/>
                    <a:pt x="83" y="157"/>
                    <a:pt x="73" y="178"/>
                  </a:cubicBezTo>
                  <a:cubicBezTo>
                    <a:pt x="62" y="199"/>
                    <a:pt x="0" y="229"/>
                    <a:pt x="0" y="229"/>
                  </a:cubicBezTo>
                  <a:cubicBezTo>
                    <a:pt x="22" y="297"/>
                    <a:pt x="22" y="297"/>
                    <a:pt x="22" y="297"/>
                  </a:cubicBezTo>
                  <a:cubicBezTo>
                    <a:pt x="22" y="297"/>
                    <a:pt x="107" y="253"/>
                    <a:pt x="127" y="264"/>
                  </a:cubicBezTo>
                  <a:cubicBezTo>
                    <a:pt x="146" y="275"/>
                    <a:pt x="252" y="291"/>
                    <a:pt x="270" y="289"/>
                  </a:cubicBezTo>
                  <a:cubicBezTo>
                    <a:pt x="287" y="288"/>
                    <a:pt x="299" y="263"/>
                    <a:pt x="282" y="255"/>
                  </a:cubicBezTo>
                  <a:cubicBezTo>
                    <a:pt x="266" y="247"/>
                    <a:pt x="207" y="224"/>
                    <a:pt x="192" y="165"/>
                  </a:cubicBezTo>
                  <a:cubicBezTo>
                    <a:pt x="178" y="106"/>
                    <a:pt x="244" y="66"/>
                    <a:pt x="244" y="66"/>
                  </a:cubicBezTo>
                  <a:close/>
                </a:path>
              </a:pathLst>
            </a:custGeom>
            <a:solidFill>
              <a:srgbClr val="EFE5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21" name="Freeform 30"/>
            <p:cNvSpPr>
              <a:spLocks/>
            </p:cNvSpPr>
            <p:nvPr/>
          </p:nvSpPr>
          <p:spPr bwMode="auto">
            <a:xfrm>
              <a:off x="6238746" y="2930129"/>
              <a:ext cx="856476" cy="748884"/>
            </a:xfrm>
            <a:custGeom>
              <a:avLst/>
              <a:gdLst>
                <a:gd name="T0" fmla="*/ 602830633 w 340"/>
                <a:gd name="T1" fmla="*/ 419624668 h 297"/>
                <a:gd name="T2" fmla="*/ 222096822 w 340"/>
                <a:gd name="T3" fmla="*/ 209811073 h 297"/>
                <a:gd name="T4" fmla="*/ 1173936387 w 340"/>
                <a:gd name="T5" fmla="*/ 362401862 h 297"/>
                <a:gd name="T6" fmla="*/ 1694275785 w 340"/>
                <a:gd name="T7" fmla="*/ 1131712492 h 297"/>
                <a:gd name="T8" fmla="*/ 2147483646 w 340"/>
                <a:gd name="T9" fmla="*/ 1455966657 h 297"/>
                <a:gd name="T10" fmla="*/ 2011554800 w 340"/>
                <a:gd name="T11" fmla="*/ 1888307224 h 297"/>
                <a:gd name="T12" fmla="*/ 1345266853 w 340"/>
                <a:gd name="T13" fmla="*/ 1678496151 h 297"/>
                <a:gd name="T14" fmla="*/ 444191125 w 340"/>
                <a:gd name="T15" fmla="*/ 1837443628 h 297"/>
                <a:gd name="T16" fmla="*/ 361699891 w 340"/>
                <a:gd name="T17" fmla="*/ 1621273344 h 297"/>
                <a:gd name="T18" fmla="*/ 932803126 w 340"/>
                <a:gd name="T19" fmla="*/ 1049060409 h 297"/>
                <a:gd name="T20" fmla="*/ 602830633 w 340"/>
                <a:gd name="T21" fmla="*/ 419624668 h 2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0" h="297">
                  <a:moveTo>
                    <a:pt x="95" y="66"/>
                  </a:moveTo>
                  <a:cubicBezTo>
                    <a:pt x="95" y="66"/>
                    <a:pt x="0" y="66"/>
                    <a:pt x="35" y="33"/>
                  </a:cubicBezTo>
                  <a:cubicBezTo>
                    <a:pt x="71" y="0"/>
                    <a:pt x="150" y="33"/>
                    <a:pt x="185" y="57"/>
                  </a:cubicBezTo>
                  <a:cubicBezTo>
                    <a:pt x="229" y="86"/>
                    <a:pt x="256" y="157"/>
                    <a:pt x="267" y="178"/>
                  </a:cubicBezTo>
                  <a:cubicBezTo>
                    <a:pt x="277" y="199"/>
                    <a:pt x="340" y="229"/>
                    <a:pt x="340" y="229"/>
                  </a:cubicBezTo>
                  <a:cubicBezTo>
                    <a:pt x="317" y="297"/>
                    <a:pt x="317" y="297"/>
                    <a:pt x="317" y="297"/>
                  </a:cubicBezTo>
                  <a:cubicBezTo>
                    <a:pt x="317" y="297"/>
                    <a:pt x="232" y="253"/>
                    <a:pt x="212" y="264"/>
                  </a:cubicBezTo>
                  <a:cubicBezTo>
                    <a:pt x="193" y="275"/>
                    <a:pt x="87" y="291"/>
                    <a:pt x="70" y="289"/>
                  </a:cubicBezTo>
                  <a:cubicBezTo>
                    <a:pt x="52" y="288"/>
                    <a:pt x="40" y="263"/>
                    <a:pt x="57" y="255"/>
                  </a:cubicBezTo>
                  <a:cubicBezTo>
                    <a:pt x="74" y="247"/>
                    <a:pt x="133" y="224"/>
                    <a:pt x="147" y="165"/>
                  </a:cubicBezTo>
                  <a:cubicBezTo>
                    <a:pt x="161" y="106"/>
                    <a:pt x="95" y="66"/>
                    <a:pt x="95" y="66"/>
                  </a:cubicBezTo>
                  <a:close/>
                </a:path>
              </a:pathLst>
            </a:custGeom>
            <a:solidFill>
              <a:srgbClr val="EFE5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22" name="Oval 31"/>
            <p:cNvSpPr>
              <a:spLocks noChangeArrowheads="1"/>
            </p:cNvSpPr>
            <p:nvPr/>
          </p:nvSpPr>
          <p:spPr bwMode="auto">
            <a:xfrm>
              <a:off x="5542060" y="3112290"/>
              <a:ext cx="429304" cy="428238"/>
            </a:xfrm>
            <a:prstGeom prst="ellipse">
              <a:avLst/>
            </a:pr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6" name="Freeform 32"/>
            <p:cNvSpPr>
              <a:spLocks noEditPoints="1"/>
            </p:cNvSpPr>
            <p:nvPr/>
          </p:nvSpPr>
          <p:spPr bwMode="auto">
            <a:xfrm>
              <a:off x="5494163" y="3063823"/>
              <a:ext cx="525614" cy="525375"/>
            </a:xfrm>
            <a:custGeom>
              <a:avLst/>
              <a:gdLst>
                <a:gd name="T0" fmla="*/ 104 w 208"/>
                <a:gd name="T1" fmla="*/ 208 h 208"/>
                <a:gd name="T2" fmla="*/ 0 w 208"/>
                <a:gd name="T3" fmla="*/ 104 h 208"/>
                <a:gd name="T4" fmla="*/ 104 w 208"/>
                <a:gd name="T5" fmla="*/ 0 h 208"/>
                <a:gd name="T6" fmla="*/ 208 w 208"/>
                <a:gd name="T7" fmla="*/ 104 h 208"/>
                <a:gd name="T8" fmla="*/ 104 w 208"/>
                <a:gd name="T9" fmla="*/ 208 h 208"/>
                <a:gd name="T10" fmla="*/ 104 w 208"/>
                <a:gd name="T11" fmla="*/ 38 h 208"/>
                <a:gd name="T12" fmla="*/ 38 w 208"/>
                <a:gd name="T13" fmla="*/ 104 h 208"/>
                <a:gd name="T14" fmla="*/ 104 w 208"/>
                <a:gd name="T15" fmla="*/ 171 h 208"/>
                <a:gd name="T16" fmla="*/ 171 w 208"/>
                <a:gd name="T17" fmla="*/ 104 h 208"/>
                <a:gd name="T18" fmla="*/ 104 w 208"/>
                <a:gd name="T19"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104" y="208"/>
                  </a:moveTo>
                  <a:cubicBezTo>
                    <a:pt x="47" y="208"/>
                    <a:pt x="0" y="162"/>
                    <a:pt x="0" y="104"/>
                  </a:cubicBezTo>
                  <a:cubicBezTo>
                    <a:pt x="0" y="47"/>
                    <a:pt x="47" y="0"/>
                    <a:pt x="104" y="0"/>
                  </a:cubicBezTo>
                  <a:cubicBezTo>
                    <a:pt x="162" y="0"/>
                    <a:pt x="208" y="47"/>
                    <a:pt x="208" y="104"/>
                  </a:cubicBezTo>
                  <a:cubicBezTo>
                    <a:pt x="208" y="162"/>
                    <a:pt x="162" y="208"/>
                    <a:pt x="104" y="208"/>
                  </a:cubicBezTo>
                  <a:close/>
                  <a:moveTo>
                    <a:pt x="104" y="38"/>
                  </a:moveTo>
                  <a:cubicBezTo>
                    <a:pt x="68" y="38"/>
                    <a:pt x="38" y="68"/>
                    <a:pt x="38" y="104"/>
                  </a:cubicBezTo>
                  <a:cubicBezTo>
                    <a:pt x="38" y="141"/>
                    <a:pt x="68" y="171"/>
                    <a:pt x="104" y="171"/>
                  </a:cubicBezTo>
                  <a:cubicBezTo>
                    <a:pt x="141" y="171"/>
                    <a:pt x="171" y="141"/>
                    <a:pt x="171" y="104"/>
                  </a:cubicBezTo>
                  <a:cubicBezTo>
                    <a:pt x="171" y="68"/>
                    <a:pt x="141" y="38"/>
                    <a:pt x="104" y="38"/>
                  </a:cubicBezTo>
                  <a:close/>
                </a:path>
              </a:pathLst>
            </a:custGeom>
            <a:solidFill>
              <a:schemeClr val="tx1">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0224" name="Oval 33"/>
            <p:cNvSpPr>
              <a:spLocks noChangeArrowheads="1"/>
            </p:cNvSpPr>
            <p:nvPr/>
          </p:nvSpPr>
          <p:spPr bwMode="auto">
            <a:xfrm>
              <a:off x="6150329" y="3112290"/>
              <a:ext cx="428238" cy="428238"/>
            </a:xfrm>
            <a:prstGeom prst="ellipse">
              <a:avLst/>
            </a:pr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8" name="Freeform 34"/>
            <p:cNvSpPr>
              <a:spLocks noEditPoints="1"/>
            </p:cNvSpPr>
            <p:nvPr/>
          </p:nvSpPr>
          <p:spPr bwMode="auto">
            <a:xfrm>
              <a:off x="6102352" y="3063823"/>
              <a:ext cx="524027" cy="525375"/>
            </a:xfrm>
            <a:custGeom>
              <a:avLst/>
              <a:gdLst>
                <a:gd name="T0" fmla="*/ 104 w 208"/>
                <a:gd name="T1" fmla="*/ 208 h 208"/>
                <a:gd name="T2" fmla="*/ 0 w 208"/>
                <a:gd name="T3" fmla="*/ 104 h 208"/>
                <a:gd name="T4" fmla="*/ 104 w 208"/>
                <a:gd name="T5" fmla="*/ 0 h 208"/>
                <a:gd name="T6" fmla="*/ 208 w 208"/>
                <a:gd name="T7" fmla="*/ 104 h 208"/>
                <a:gd name="T8" fmla="*/ 104 w 208"/>
                <a:gd name="T9" fmla="*/ 208 h 208"/>
                <a:gd name="T10" fmla="*/ 104 w 208"/>
                <a:gd name="T11" fmla="*/ 38 h 208"/>
                <a:gd name="T12" fmla="*/ 38 w 208"/>
                <a:gd name="T13" fmla="*/ 104 h 208"/>
                <a:gd name="T14" fmla="*/ 104 w 208"/>
                <a:gd name="T15" fmla="*/ 171 h 208"/>
                <a:gd name="T16" fmla="*/ 170 w 208"/>
                <a:gd name="T17" fmla="*/ 104 h 208"/>
                <a:gd name="T18" fmla="*/ 104 w 208"/>
                <a:gd name="T19"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104" y="208"/>
                  </a:moveTo>
                  <a:cubicBezTo>
                    <a:pt x="47" y="208"/>
                    <a:pt x="0" y="162"/>
                    <a:pt x="0" y="104"/>
                  </a:cubicBezTo>
                  <a:cubicBezTo>
                    <a:pt x="0" y="47"/>
                    <a:pt x="47" y="0"/>
                    <a:pt x="104" y="0"/>
                  </a:cubicBezTo>
                  <a:cubicBezTo>
                    <a:pt x="161" y="0"/>
                    <a:pt x="208" y="47"/>
                    <a:pt x="208" y="104"/>
                  </a:cubicBezTo>
                  <a:cubicBezTo>
                    <a:pt x="208" y="162"/>
                    <a:pt x="161" y="208"/>
                    <a:pt x="104" y="208"/>
                  </a:cubicBezTo>
                  <a:close/>
                  <a:moveTo>
                    <a:pt x="104" y="38"/>
                  </a:moveTo>
                  <a:cubicBezTo>
                    <a:pt x="67" y="38"/>
                    <a:pt x="38" y="68"/>
                    <a:pt x="38" y="104"/>
                  </a:cubicBezTo>
                  <a:cubicBezTo>
                    <a:pt x="38" y="141"/>
                    <a:pt x="67" y="171"/>
                    <a:pt x="104" y="171"/>
                  </a:cubicBezTo>
                  <a:cubicBezTo>
                    <a:pt x="141" y="171"/>
                    <a:pt x="170" y="141"/>
                    <a:pt x="170" y="104"/>
                  </a:cubicBezTo>
                  <a:cubicBezTo>
                    <a:pt x="170" y="68"/>
                    <a:pt x="141" y="38"/>
                    <a:pt x="104" y="38"/>
                  </a:cubicBezTo>
                  <a:close/>
                </a:path>
              </a:pathLst>
            </a:custGeom>
            <a:solidFill>
              <a:schemeClr val="tx1">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59" name="Freeform 35"/>
            <p:cNvSpPr>
              <a:spLocks/>
            </p:cNvSpPr>
            <p:nvPr/>
          </p:nvSpPr>
          <p:spPr bwMode="auto">
            <a:xfrm>
              <a:off x="5389358" y="3963785"/>
              <a:ext cx="1268780" cy="1239628"/>
            </a:xfrm>
            <a:custGeom>
              <a:avLst/>
              <a:gdLst>
                <a:gd name="T0" fmla="*/ 503 w 503"/>
                <a:gd name="T1" fmla="*/ 491 h 491"/>
                <a:gd name="T2" fmla="*/ 0 w 503"/>
                <a:gd name="T3" fmla="*/ 491 h 491"/>
                <a:gd name="T4" fmla="*/ 0 w 503"/>
                <a:gd name="T5" fmla="*/ 50 h 491"/>
                <a:gd name="T6" fmla="*/ 75 w 503"/>
                <a:gd name="T7" fmla="*/ 0 h 491"/>
                <a:gd name="T8" fmla="*/ 157 w 503"/>
                <a:gd name="T9" fmla="*/ 0 h 491"/>
                <a:gd name="T10" fmla="*/ 255 w 503"/>
                <a:gd name="T11" fmla="*/ 78 h 491"/>
                <a:gd name="T12" fmla="*/ 357 w 503"/>
                <a:gd name="T13" fmla="*/ 0 h 491"/>
                <a:gd name="T14" fmla="*/ 503 w 503"/>
                <a:gd name="T15" fmla="*/ 0 h 491"/>
                <a:gd name="T16" fmla="*/ 503 w 503"/>
                <a:gd name="T17" fmla="*/ 49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491">
                  <a:moveTo>
                    <a:pt x="503" y="491"/>
                  </a:moveTo>
                  <a:cubicBezTo>
                    <a:pt x="0" y="491"/>
                    <a:pt x="0" y="491"/>
                    <a:pt x="0" y="491"/>
                  </a:cubicBezTo>
                  <a:cubicBezTo>
                    <a:pt x="0" y="50"/>
                    <a:pt x="0" y="50"/>
                    <a:pt x="0" y="50"/>
                  </a:cubicBezTo>
                  <a:cubicBezTo>
                    <a:pt x="75" y="0"/>
                    <a:pt x="75" y="0"/>
                    <a:pt x="75" y="0"/>
                  </a:cubicBezTo>
                  <a:cubicBezTo>
                    <a:pt x="157" y="0"/>
                    <a:pt x="157" y="0"/>
                    <a:pt x="157" y="0"/>
                  </a:cubicBezTo>
                  <a:cubicBezTo>
                    <a:pt x="157" y="0"/>
                    <a:pt x="164" y="78"/>
                    <a:pt x="255" y="78"/>
                  </a:cubicBezTo>
                  <a:cubicBezTo>
                    <a:pt x="345" y="78"/>
                    <a:pt x="357" y="0"/>
                    <a:pt x="357" y="0"/>
                  </a:cubicBezTo>
                  <a:cubicBezTo>
                    <a:pt x="503" y="0"/>
                    <a:pt x="503" y="0"/>
                    <a:pt x="503" y="0"/>
                  </a:cubicBezTo>
                  <a:lnTo>
                    <a:pt x="503" y="491"/>
                  </a:lnTo>
                  <a:close/>
                </a:path>
              </a:pathLst>
            </a:custGeom>
            <a:solidFill>
              <a:schemeClr val="tx1">
                <a:lumMod val="95000"/>
              </a:schemeClr>
            </a:solidFill>
            <a:ln>
              <a:noFill/>
            </a:ln>
          </p:spPr>
          <p:txBody>
            <a:bodyPr/>
            <a:lstStyle/>
            <a:p>
              <a:pPr eaLnBrk="1" fontAlgn="auto" hangingPunct="1">
                <a:spcBef>
                  <a:spcPts val="0"/>
                </a:spcBef>
                <a:spcAft>
                  <a:spcPts val="0"/>
                </a:spcAft>
                <a:defRPr/>
              </a:pPr>
              <a:endParaRPr lang="en-US">
                <a:latin typeface="+mn-lt"/>
              </a:endParaRPr>
            </a:p>
          </p:txBody>
        </p:sp>
        <p:sp>
          <p:nvSpPr>
            <p:cNvPr id="50227" name="Freeform 37"/>
            <p:cNvSpPr>
              <a:spLocks/>
            </p:cNvSpPr>
            <p:nvPr/>
          </p:nvSpPr>
          <p:spPr bwMode="auto">
            <a:xfrm>
              <a:off x="4309545" y="3273145"/>
              <a:ext cx="996027" cy="1056746"/>
            </a:xfrm>
            <a:custGeom>
              <a:avLst/>
              <a:gdLst>
                <a:gd name="T0" fmla="*/ 1901163384 w 395"/>
                <a:gd name="T1" fmla="*/ 82691005 h 419"/>
                <a:gd name="T2" fmla="*/ 2147483646 w 395"/>
                <a:gd name="T3" fmla="*/ 1195835463 h 419"/>
                <a:gd name="T4" fmla="*/ 858383633 w 395"/>
                <a:gd name="T5" fmla="*/ 2147483646 h 419"/>
                <a:gd name="T6" fmla="*/ 495955885 w 395"/>
                <a:gd name="T7" fmla="*/ 1615648619 h 419"/>
                <a:gd name="T8" fmla="*/ 1901163384 w 395"/>
                <a:gd name="T9" fmla="*/ 82691005 h 4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5" h="419">
                  <a:moveTo>
                    <a:pt x="299" y="13"/>
                  </a:moveTo>
                  <a:cubicBezTo>
                    <a:pt x="329" y="0"/>
                    <a:pt x="395" y="147"/>
                    <a:pt x="357" y="188"/>
                  </a:cubicBezTo>
                  <a:cubicBezTo>
                    <a:pt x="318" y="229"/>
                    <a:pt x="159" y="419"/>
                    <a:pt x="135" y="418"/>
                  </a:cubicBezTo>
                  <a:cubicBezTo>
                    <a:pt x="111" y="417"/>
                    <a:pt x="0" y="344"/>
                    <a:pt x="78" y="254"/>
                  </a:cubicBezTo>
                  <a:cubicBezTo>
                    <a:pt x="155" y="164"/>
                    <a:pt x="269" y="27"/>
                    <a:pt x="299" y="13"/>
                  </a:cubicBezTo>
                  <a:close/>
                </a:path>
              </a:pathLst>
            </a:custGeom>
            <a:solidFill>
              <a:srgbClr val="D643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28" name="Freeform 38"/>
            <p:cNvSpPr>
              <a:spLocks/>
            </p:cNvSpPr>
            <p:nvPr/>
          </p:nvSpPr>
          <p:spPr bwMode="auto">
            <a:xfrm>
              <a:off x="6535956" y="3951721"/>
              <a:ext cx="1117467" cy="421846"/>
            </a:xfrm>
            <a:custGeom>
              <a:avLst/>
              <a:gdLst>
                <a:gd name="T0" fmla="*/ 1190402761 w 1049"/>
                <a:gd name="T1" fmla="*/ 0 h 396"/>
                <a:gd name="T2" fmla="*/ 0 w 1049"/>
                <a:gd name="T3" fmla="*/ 13617317 h 396"/>
                <a:gd name="T4" fmla="*/ 61279589 w 1049"/>
                <a:gd name="T5" fmla="*/ 449378908 h 396"/>
                <a:gd name="T6" fmla="*/ 1037205385 w 1049"/>
                <a:gd name="T7" fmla="*/ 400582192 h 396"/>
                <a:gd name="T8" fmla="*/ 1190402761 w 1049"/>
                <a:gd name="T9" fmla="*/ 0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9" h="396">
                  <a:moveTo>
                    <a:pt x="1049" y="0"/>
                  </a:moveTo>
                  <a:lnTo>
                    <a:pt x="0" y="12"/>
                  </a:lnTo>
                  <a:lnTo>
                    <a:pt x="54" y="396"/>
                  </a:lnTo>
                  <a:lnTo>
                    <a:pt x="914" y="353"/>
                  </a:lnTo>
                  <a:lnTo>
                    <a:pt x="1049" y="0"/>
                  </a:lnTo>
                  <a:close/>
                </a:path>
              </a:pathLst>
            </a:cu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29" name="Freeform 39"/>
            <p:cNvSpPr>
              <a:spLocks/>
            </p:cNvSpPr>
            <p:nvPr/>
          </p:nvSpPr>
          <p:spPr bwMode="auto">
            <a:xfrm>
              <a:off x="6856602" y="3311495"/>
              <a:ext cx="1025854" cy="1031180"/>
            </a:xfrm>
            <a:custGeom>
              <a:avLst/>
              <a:gdLst>
                <a:gd name="T0" fmla="*/ 559067745 w 407"/>
                <a:gd name="T1" fmla="*/ 88991590 h 409"/>
                <a:gd name="T2" fmla="*/ 222355745 w 407"/>
                <a:gd name="T3" fmla="*/ 1182319725 h 409"/>
                <a:gd name="T4" fmla="*/ 1645439570 w 407"/>
                <a:gd name="T5" fmla="*/ 2147483646 h 409"/>
                <a:gd name="T6" fmla="*/ 2007563511 w 407"/>
                <a:gd name="T7" fmla="*/ 1519218081 h 409"/>
                <a:gd name="T8" fmla="*/ 559067745 w 407"/>
                <a:gd name="T9" fmla="*/ 88991590 h 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09">
                  <a:moveTo>
                    <a:pt x="88" y="14"/>
                  </a:moveTo>
                  <a:cubicBezTo>
                    <a:pt x="59" y="0"/>
                    <a:pt x="0" y="150"/>
                    <a:pt x="35" y="186"/>
                  </a:cubicBezTo>
                  <a:cubicBezTo>
                    <a:pt x="70" y="222"/>
                    <a:pt x="238" y="397"/>
                    <a:pt x="259" y="403"/>
                  </a:cubicBezTo>
                  <a:cubicBezTo>
                    <a:pt x="280" y="409"/>
                    <a:pt x="407" y="327"/>
                    <a:pt x="316" y="239"/>
                  </a:cubicBezTo>
                  <a:cubicBezTo>
                    <a:pt x="226" y="151"/>
                    <a:pt x="118" y="27"/>
                    <a:pt x="88" y="14"/>
                  </a:cubicBezTo>
                  <a:close/>
                </a:path>
              </a:pathLst>
            </a:custGeom>
            <a:solidFill>
              <a:srgbClr val="D643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 name="Freeform 40"/>
            <p:cNvSpPr>
              <a:spLocks/>
            </p:cNvSpPr>
            <p:nvPr/>
          </p:nvSpPr>
          <p:spPr bwMode="auto">
            <a:xfrm>
              <a:off x="4506452" y="3938389"/>
              <a:ext cx="1116336" cy="434902"/>
            </a:xfrm>
            <a:custGeom>
              <a:avLst/>
              <a:gdLst>
                <a:gd name="T0" fmla="*/ 0 w 1048"/>
                <a:gd name="T1" fmla="*/ 0 h 408"/>
                <a:gd name="T2" fmla="*/ 1048 w 1048"/>
                <a:gd name="T3" fmla="*/ 24 h 408"/>
                <a:gd name="T4" fmla="*/ 852 w 1048"/>
                <a:gd name="T5" fmla="*/ 408 h 408"/>
                <a:gd name="T6" fmla="*/ 135 w 1048"/>
                <a:gd name="T7" fmla="*/ 365 h 408"/>
                <a:gd name="T8" fmla="*/ 0 w 1048"/>
                <a:gd name="T9" fmla="*/ 0 h 408"/>
              </a:gdLst>
              <a:ahLst/>
              <a:cxnLst>
                <a:cxn ang="0">
                  <a:pos x="T0" y="T1"/>
                </a:cxn>
                <a:cxn ang="0">
                  <a:pos x="T2" y="T3"/>
                </a:cxn>
                <a:cxn ang="0">
                  <a:pos x="T4" y="T5"/>
                </a:cxn>
                <a:cxn ang="0">
                  <a:pos x="T6" y="T7"/>
                </a:cxn>
                <a:cxn ang="0">
                  <a:pos x="T8" y="T9"/>
                </a:cxn>
              </a:cxnLst>
              <a:rect l="0" t="0" r="r" b="b"/>
              <a:pathLst>
                <a:path w="1048" h="408">
                  <a:moveTo>
                    <a:pt x="0" y="0"/>
                  </a:moveTo>
                  <a:lnTo>
                    <a:pt x="1048" y="24"/>
                  </a:lnTo>
                  <a:lnTo>
                    <a:pt x="852" y="408"/>
                  </a:lnTo>
                  <a:lnTo>
                    <a:pt x="135" y="365"/>
                  </a:lnTo>
                  <a:lnTo>
                    <a:pt x="0" y="0"/>
                  </a:lnTo>
                  <a:close/>
                </a:path>
              </a:pathLst>
            </a:custGeom>
            <a:solidFill>
              <a:schemeClr val="tx1">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67" name="Freeform 41"/>
            <p:cNvSpPr>
              <a:spLocks/>
            </p:cNvSpPr>
            <p:nvPr/>
          </p:nvSpPr>
          <p:spPr bwMode="auto">
            <a:xfrm>
              <a:off x="4309545" y="3273338"/>
              <a:ext cx="995651" cy="1057097"/>
            </a:xfrm>
            <a:custGeom>
              <a:avLst/>
              <a:gdLst>
                <a:gd name="T0" fmla="*/ 299 w 395"/>
                <a:gd name="T1" fmla="*/ 13 h 419"/>
                <a:gd name="T2" fmla="*/ 357 w 395"/>
                <a:gd name="T3" fmla="*/ 188 h 419"/>
                <a:gd name="T4" fmla="*/ 135 w 395"/>
                <a:gd name="T5" fmla="*/ 418 h 419"/>
                <a:gd name="T6" fmla="*/ 78 w 395"/>
                <a:gd name="T7" fmla="*/ 254 h 419"/>
                <a:gd name="T8" fmla="*/ 299 w 395"/>
                <a:gd name="T9" fmla="*/ 13 h 419"/>
              </a:gdLst>
              <a:ahLst/>
              <a:cxnLst>
                <a:cxn ang="0">
                  <a:pos x="T0" y="T1"/>
                </a:cxn>
                <a:cxn ang="0">
                  <a:pos x="T2" y="T3"/>
                </a:cxn>
                <a:cxn ang="0">
                  <a:pos x="T4" y="T5"/>
                </a:cxn>
                <a:cxn ang="0">
                  <a:pos x="T6" y="T7"/>
                </a:cxn>
                <a:cxn ang="0">
                  <a:pos x="T8" y="T9"/>
                </a:cxn>
              </a:cxnLst>
              <a:rect l="0" t="0" r="r" b="b"/>
              <a:pathLst>
                <a:path w="395" h="419">
                  <a:moveTo>
                    <a:pt x="299" y="13"/>
                  </a:moveTo>
                  <a:cubicBezTo>
                    <a:pt x="329" y="0"/>
                    <a:pt x="395" y="147"/>
                    <a:pt x="357" y="188"/>
                  </a:cubicBezTo>
                  <a:cubicBezTo>
                    <a:pt x="318" y="229"/>
                    <a:pt x="159" y="419"/>
                    <a:pt x="135" y="418"/>
                  </a:cubicBezTo>
                  <a:cubicBezTo>
                    <a:pt x="111" y="417"/>
                    <a:pt x="0" y="344"/>
                    <a:pt x="78" y="254"/>
                  </a:cubicBezTo>
                  <a:cubicBezTo>
                    <a:pt x="155" y="164"/>
                    <a:pt x="269" y="27"/>
                    <a:pt x="299" y="13"/>
                  </a:cubicBezTo>
                  <a:close/>
                </a:path>
              </a:pathLst>
            </a:custGeom>
            <a:solidFill>
              <a:schemeClr val="tx1">
                <a:lumMod val="95000"/>
              </a:schemeClr>
            </a:solidFill>
            <a:ln>
              <a:noFill/>
            </a:ln>
          </p:spPr>
          <p:txBody>
            <a:bodyPr/>
            <a:lstStyle/>
            <a:p>
              <a:pPr eaLnBrk="1" fontAlgn="auto" hangingPunct="1">
                <a:spcBef>
                  <a:spcPts val="0"/>
                </a:spcBef>
                <a:spcAft>
                  <a:spcPts val="0"/>
                </a:spcAft>
                <a:defRPr/>
              </a:pPr>
              <a:endParaRPr lang="en-US">
                <a:latin typeface="+mn-lt"/>
              </a:endParaRPr>
            </a:p>
          </p:txBody>
        </p:sp>
        <p:sp>
          <p:nvSpPr>
            <p:cNvPr id="68" name="Freeform 42"/>
            <p:cNvSpPr>
              <a:spLocks/>
            </p:cNvSpPr>
            <p:nvPr/>
          </p:nvSpPr>
          <p:spPr bwMode="auto">
            <a:xfrm>
              <a:off x="6535866" y="3951087"/>
              <a:ext cx="1117924" cy="422204"/>
            </a:xfrm>
            <a:custGeom>
              <a:avLst/>
              <a:gdLst>
                <a:gd name="T0" fmla="*/ 1049 w 1049"/>
                <a:gd name="T1" fmla="*/ 0 h 396"/>
                <a:gd name="T2" fmla="*/ 0 w 1049"/>
                <a:gd name="T3" fmla="*/ 12 h 396"/>
                <a:gd name="T4" fmla="*/ 54 w 1049"/>
                <a:gd name="T5" fmla="*/ 396 h 396"/>
                <a:gd name="T6" fmla="*/ 914 w 1049"/>
                <a:gd name="T7" fmla="*/ 353 h 396"/>
                <a:gd name="T8" fmla="*/ 1049 w 1049"/>
                <a:gd name="T9" fmla="*/ 0 h 396"/>
              </a:gdLst>
              <a:ahLst/>
              <a:cxnLst>
                <a:cxn ang="0">
                  <a:pos x="T0" y="T1"/>
                </a:cxn>
                <a:cxn ang="0">
                  <a:pos x="T2" y="T3"/>
                </a:cxn>
                <a:cxn ang="0">
                  <a:pos x="T4" y="T5"/>
                </a:cxn>
                <a:cxn ang="0">
                  <a:pos x="T6" y="T7"/>
                </a:cxn>
                <a:cxn ang="0">
                  <a:pos x="T8" y="T9"/>
                </a:cxn>
              </a:cxnLst>
              <a:rect l="0" t="0" r="r" b="b"/>
              <a:pathLst>
                <a:path w="1049" h="396">
                  <a:moveTo>
                    <a:pt x="1049" y="0"/>
                  </a:moveTo>
                  <a:lnTo>
                    <a:pt x="0" y="12"/>
                  </a:lnTo>
                  <a:lnTo>
                    <a:pt x="54" y="396"/>
                  </a:lnTo>
                  <a:lnTo>
                    <a:pt x="914" y="353"/>
                  </a:lnTo>
                  <a:lnTo>
                    <a:pt x="1049" y="0"/>
                  </a:lnTo>
                  <a:close/>
                </a:path>
              </a:pathLst>
            </a:custGeom>
            <a:solidFill>
              <a:schemeClr val="tx1">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69" name="Freeform 43"/>
            <p:cNvSpPr>
              <a:spLocks/>
            </p:cNvSpPr>
            <p:nvPr/>
          </p:nvSpPr>
          <p:spPr bwMode="auto">
            <a:xfrm>
              <a:off x="6856634" y="3311432"/>
              <a:ext cx="1025822" cy="1031701"/>
            </a:xfrm>
            <a:custGeom>
              <a:avLst/>
              <a:gdLst>
                <a:gd name="T0" fmla="*/ 88 w 407"/>
                <a:gd name="T1" fmla="*/ 14 h 409"/>
                <a:gd name="T2" fmla="*/ 35 w 407"/>
                <a:gd name="T3" fmla="*/ 186 h 409"/>
                <a:gd name="T4" fmla="*/ 259 w 407"/>
                <a:gd name="T5" fmla="*/ 403 h 409"/>
                <a:gd name="T6" fmla="*/ 316 w 407"/>
                <a:gd name="T7" fmla="*/ 239 h 409"/>
                <a:gd name="T8" fmla="*/ 88 w 407"/>
                <a:gd name="T9" fmla="*/ 14 h 409"/>
              </a:gdLst>
              <a:ahLst/>
              <a:cxnLst>
                <a:cxn ang="0">
                  <a:pos x="T0" y="T1"/>
                </a:cxn>
                <a:cxn ang="0">
                  <a:pos x="T2" y="T3"/>
                </a:cxn>
                <a:cxn ang="0">
                  <a:pos x="T4" y="T5"/>
                </a:cxn>
                <a:cxn ang="0">
                  <a:pos x="T6" y="T7"/>
                </a:cxn>
                <a:cxn ang="0">
                  <a:pos x="T8" y="T9"/>
                </a:cxn>
              </a:cxnLst>
              <a:rect l="0" t="0" r="r" b="b"/>
              <a:pathLst>
                <a:path w="407" h="409">
                  <a:moveTo>
                    <a:pt x="88" y="14"/>
                  </a:moveTo>
                  <a:cubicBezTo>
                    <a:pt x="59" y="0"/>
                    <a:pt x="0" y="150"/>
                    <a:pt x="35" y="186"/>
                  </a:cubicBezTo>
                  <a:cubicBezTo>
                    <a:pt x="70" y="222"/>
                    <a:pt x="238" y="397"/>
                    <a:pt x="259" y="403"/>
                  </a:cubicBezTo>
                  <a:cubicBezTo>
                    <a:pt x="280" y="409"/>
                    <a:pt x="407" y="327"/>
                    <a:pt x="316" y="239"/>
                  </a:cubicBezTo>
                  <a:cubicBezTo>
                    <a:pt x="226" y="151"/>
                    <a:pt x="118" y="27"/>
                    <a:pt x="88" y="14"/>
                  </a:cubicBezTo>
                  <a:close/>
                </a:path>
              </a:pathLst>
            </a:custGeom>
            <a:solidFill>
              <a:schemeClr val="tx1">
                <a:lumMod val="95000"/>
              </a:schemeClr>
            </a:solidFill>
            <a:ln>
              <a:noFill/>
            </a:ln>
          </p:spPr>
          <p:txBody>
            <a:bodyPr/>
            <a:lstStyle/>
            <a:p>
              <a:pPr eaLnBrk="1" fontAlgn="auto" hangingPunct="1">
                <a:spcBef>
                  <a:spcPts val="0"/>
                </a:spcBef>
                <a:spcAft>
                  <a:spcPts val="0"/>
                </a:spcAft>
                <a:defRPr/>
              </a:pPr>
              <a:endParaRPr lang="en-US">
                <a:latin typeface="+mn-lt"/>
              </a:endParaRPr>
            </a:p>
          </p:txBody>
        </p:sp>
      </p:grpSp>
      <p:grpSp>
        <p:nvGrpSpPr>
          <p:cNvPr id="70" name="Group 69"/>
          <p:cNvGrpSpPr>
            <a:grpSpLocks/>
          </p:cNvGrpSpPr>
          <p:nvPr/>
        </p:nvGrpSpPr>
        <p:grpSpPr bwMode="auto">
          <a:xfrm>
            <a:off x="8521440" y="1383080"/>
            <a:ext cx="3409599" cy="1074547"/>
            <a:chOff x="7755890" y="1311931"/>
            <a:chExt cx="3409415" cy="1073720"/>
          </a:xfrm>
        </p:grpSpPr>
        <p:sp>
          <p:nvSpPr>
            <p:cNvPr id="71" name="TextBox 70"/>
            <p:cNvSpPr txBox="1"/>
            <p:nvPr/>
          </p:nvSpPr>
          <p:spPr>
            <a:xfrm>
              <a:off x="8309546" y="2141737"/>
              <a:ext cx="2855759" cy="243914"/>
            </a:xfrm>
            <a:prstGeom prst="rect">
              <a:avLst/>
            </a:prstGeom>
            <a:noFill/>
          </p:spPr>
          <p:txBody>
            <a:bodyPr rIns="144000" bIns="36000" spcCol="360000">
              <a:spAutoFit/>
            </a:bodyPr>
            <a:lstStyle/>
            <a:p>
              <a:pPr algn="just" eaLnBrk="1" fontAlgn="auto" hangingPunct="1">
                <a:spcBef>
                  <a:spcPts val="0"/>
                </a:spcBef>
                <a:spcAft>
                  <a:spcPts val="0"/>
                </a:spcAft>
                <a:defRPr/>
              </a:pPr>
              <a:endParaRPr lang="en-US" sz="1050" b="1" dirty="0">
                <a:solidFill>
                  <a:schemeClr val="bg1"/>
                </a:solidFill>
                <a:latin typeface="Lato" panose="020F0502020204030203" pitchFamily="34" charset="0"/>
              </a:endParaRPr>
            </a:p>
          </p:txBody>
        </p:sp>
        <p:sp>
          <p:nvSpPr>
            <p:cNvPr id="50196" name="Rectangle 71"/>
            <p:cNvSpPr>
              <a:spLocks noChangeArrowheads="1"/>
            </p:cNvSpPr>
            <p:nvPr/>
          </p:nvSpPr>
          <p:spPr bwMode="auto">
            <a:xfrm>
              <a:off x="7755890" y="1311931"/>
              <a:ext cx="2883967" cy="36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rPr>
                <a:t>EXISTING COMPETITORS</a:t>
              </a:r>
              <a:endParaRPr lang="en-US" altLang="en-US" dirty="0"/>
            </a:p>
          </p:txBody>
        </p:sp>
      </p:grpSp>
      <p:grpSp>
        <p:nvGrpSpPr>
          <p:cNvPr id="73" name="Group 72"/>
          <p:cNvGrpSpPr>
            <a:grpSpLocks/>
          </p:cNvGrpSpPr>
          <p:nvPr/>
        </p:nvGrpSpPr>
        <p:grpSpPr bwMode="auto">
          <a:xfrm>
            <a:off x="8941358" y="4156804"/>
            <a:ext cx="2989685" cy="751059"/>
            <a:chOff x="8175781" y="1635047"/>
            <a:chExt cx="2989524" cy="751228"/>
          </a:xfrm>
        </p:grpSpPr>
        <p:sp>
          <p:nvSpPr>
            <p:cNvPr id="74" name="TextBox 73"/>
            <p:cNvSpPr txBox="1"/>
            <p:nvPr/>
          </p:nvSpPr>
          <p:spPr>
            <a:xfrm>
              <a:off x="8309546" y="2142119"/>
              <a:ext cx="2855759" cy="244156"/>
            </a:xfrm>
            <a:prstGeom prst="rect">
              <a:avLst/>
            </a:prstGeom>
            <a:noFill/>
          </p:spPr>
          <p:txBody>
            <a:bodyPr rIns="144000" bIns="36000" spcCol="360000">
              <a:spAutoFit/>
            </a:bodyPr>
            <a:lstStyle/>
            <a:p>
              <a:pPr algn="just" eaLnBrk="1" fontAlgn="auto" hangingPunct="1">
                <a:spcBef>
                  <a:spcPts val="0"/>
                </a:spcBef>
                <a:spcAft>
                  <a:spcPts val="0"/>
                </a:spcAft>
                <a:defRPr/>
              </a:pPr>
              <a:endParaRPr lang="en-US" sz="1050" b="1" dirty="0">
                <a:solidFill>
                  <a:schemeClr val="bg1"/>
                </a:solidFill>
                <a:latin typeface="Lato" panose="020F0502020204030203" pitchFamily="34" charset="0"/>
              </a:endParaRPr>
            </a:p>
          </p:txBody>
        </p:sp>
        <p:sp>
          <p:nvSpPr>
            <p:cNvPr id="50194" name="Rectangle 74"/>
            <p:cNvSpPr>
              <a:spLocks noChangeArrowheads="1"/>
            </p:cNvSpPr>
            <p:nvPr/>
          </p:nvSpPr>
          <p:spPr bwMode="auto">
            <a:xfrm>
              <a:off x="8175781" y="1635047"/>
              <a:ext cx="1981527" cy="36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rPr>
                <a:t>WHY ANDROID?</a:t>
              </a:r>
              <a:endParaRPr lang="en-US" altLang="en-US" dirty="0"/>
            </a:p>
          </p:txBody>
        </p:sp>
      </p:grpSp>
      <p:grpSp>
        <p:nvGrpSpPr>
          <p:cNvPr id="76" name="Group 75"/>
          <p:cNvGrpSpPr>
            <a:grpSpLocks/>
          </p:cNvGrpSpPr>
          <p:nvPr/>
        </p:nvGrpSpPr>
        <p:grpSpPr bwMode="auto">
          <a:xfrm>
            <a:off x="-1605747" y="1256702"/>
            <a:ext cx="4331060" cy="879747"/>
            <a:chOff x="8309546" y="1506578"/>
            <a:chExt cx="4330826" cy="879071"/>
          </a:xfrm>
        </p:grpSpPr>
        <p:sp>
          <p:nvSpPr>
            <p:cNvPr id="77" name="TextBox 76"/>
            <p:cNvSpPr txBox="1"/>
            <p:nvPr/>
          </p:nvSpPr>
          <p:spPr>
            <a:xfrm>
              <a:off x="8309546" y="2141736"/>
              <a:ext cx="2855759" cy="243913"/>
            </a:xfrm>
            <a:prstGeom prst="rect">
              <a:avLst/>
            </a:prstGeom>
            <a:noFill/>
          </p:spPr>
          <p:txBody>
            <a:bodyPr rIns="144000" bIns="36000" spcCol="360000">
              <a:spAutoFit/>
            </a:bodyPr>
            <a:lstStyle/>
            <a:p>
              <a:pPr algn="just" eaLnBrk="1" fontAlgn="auto" hangingPunct="1">
                <a:spcBef>
                  <a:spcPts val="0"/>
                </a:spcBef>
                <a:spcAft>
                  <a:spcPts val="0"/>
                </a:spcAft>
                <a:defRPr/>
              </a:pPr>
              <a:endParaRPr lang="en-US" sz="1050" b="1" dirty="0">
                <a:solidFill>
                  <a:schemeClr val="bg1"/>
                </a:solidFill>
                <a:latin typeface="Lato" panose="020F0502020204030203" pitchFamily="34" charset="0"/>
              </a:endParaRPr>
            </a:p>
          </p:txBody>
        </p:sp>
        <p:sp>
          <p:nvSpPr>
            <p:cNvPr id="50192" name="Rectangle 77"/>
            <p:cNvSpPr>
              <a:spLocks noChangeArrowheads="1"/>
            </p:cNvSpPr>
            <p:nvPr/>
          </p:nvSpPr>
          <p:spPr bwMode="auto">
            <a:xfrm>
              <a:off x="11269558" y="1506578"/>
              <a:ext cx="1370814" cy="36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CORE</a:t>
              </a:r>
              <a:r>
                <a:rPr lang="en-US" altLang="en-US" b="1" dirty="0" smtClean="0">
                  <a:solidFill>
                    <a:schemeClr val="bg1"/>
                  </a:solidFill>
                  <a:latin typeface="Roboto" pitchFamily="2" charset="0"/>
                  <a:ea typeface="Roboto" pitchFamily="2" charset="0"/>
                  <a:cs typeface="Roboto" pitchFamily="2" charset="0"/>
                </a:rPr>
                <a:t> </a:t>
              </a:r>
              <a:r>
                <a:rPr lang="en-US" altLang="en-US" b="1" dirty="0" smtClean="0">
                  <a:latin typeface="Roboto" pitchFamily="2" charset="0"/>
                  <a:ea typeface="Roboto" pitchFamily="2" charset="0"/>
                  <a:cs typeface="Roboto" pitchFamily="2" charset="0"/>
                </a:rPr>
                <a:t>IDEA</a:t>
              </a:r>
              <a:endParaRPr lang="en-US" altLang="en-US" dirty="0"/>
            </a:p>
          </p:txBody>
        </p:sp>
      </p:grpSp>
      <p:grpSp>
        <p:nvGrpSpPr>
          <p:cNvPr id="79" name="Group 78"/>
          <p:cNvGrpSpPr>
            <a:grpSpLocks/>
          </p:cNvGrpSpPr>
          <p:nvPr/>
        </p:nvGrpSpPr>
        <p:grpSpPr bwMode="auto">
          <a:xfrm>
            <a:off x="1175690" y="3747493"/>
            <a:ext cx="3936057" cy="672299"/>
            <a:chOff x="7229461" y="2142119"/>
            <a:chExt cx="3935844" cy="672449"/>
          </a:xfrm>
        </p:grpSpPr>
        <p:sp>
          <p:nvSpPr>
            <p:cNvPr id="82" name="TextBox 81"/>
            <p:cNvSpPr txBox="1"/>
            <p:nvPr/>
          </p:nvSpPr>
          <p:spPr>
            <a:xfrm>
              <a:off x="8309546" y="2142119"/>
              <a:ext cx="2855759" cy="244156"/>
            </a:xfrm>
            <a:prstGeom prst="rect">
              <a:avLst/>
            </a:prstGeom>
            <a:noFill/>
          </p:spPr>
          <p:txBody>
            <a:bodyPr rIns="144000" bIns="36000" spcCol="360000">
              <a:spAutoFit/>
            </a:bodyPr>
            <a:lstStyle/>
            <a:p>
              <a:pPr algn="just" eaLnBrk="1" fontAlgn="auto" hangingPunct="1">
                <a:spcBef>
                  <a:spcPts val="0"/>
                </a:spcBef>
                <a:spcAft>
                  <a:spcPts val="0"/>
                </a:spcAft>
                <a:defRPr/>
              </a:pPr>
              <a:endParaRPr lang="en-US" sz="1050" b="1" dirty="0">
                <a:solidFill>
                  <a:schemeClr val="bg1"/>
                </a:solidFill>
                <a:latin typeface="Lato" panose="020F0502020204030203" pitchFamily="34" charset="0"/>
              </a:endParaRPr>
            </a:p>
          </p:txBody>
        </p:sp>
        <p:sp>
          <p:nvSpPr>
            <p:cNvPr id="50190" name="Rectangle 82"/>
            <p:cNvSpPr>
              <a:spLocks noChangeArrowheads="1"/>
            </p:cNvSpPr>
            <p:nvPr/>
          </p:nvSpPr>
          <p:spPr bwMode="auto">
            <a:xfrm>
              <a:off x="7229461" y="2445153"/>
              <a:ext cx="1728265" cy="36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smtClean="0">
                  <a:latin typeface="Roboto" pitchFamily="2" charset="0"/>
                  <a:ea typeface="Roboto" pitchFamily="2" charset="0"/>
                  <a:cs typeface="Roboto" pitchFamily="2" charset="0"/>
                </a:rPr>
                <a:t>ADVANTAGES</a:t>
              </a:r>
              <a:endParaRPr lang="en-US" altLang="en-US" dirty="0"/>
            </a:p>
          </p:txBody>
        </p:sp>
      </p:grpSp>
      <p:pic>
        <p:nvPicPr>
          <p:cNvPr id="2054" name="Picture 6" descr="Kết quả hình ảnh cho IDEA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350" y="1626938"/>
            <a:ext cx="1453036" cy="14530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ết quả hình ảnh cho ADVANTAG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166" y="4319254"/>
            <a:ext cx="1721737" cy="17217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ết quả hình ảnh cho COMPETITOR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1497" y="1754666"/>
            <a:ext cx="1501356" cy="150135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Kết quả hình ảnh cho android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7685" y="4572011"/>
            <a:ext cx="1468980" cy="146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9361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arn(inVertical)">
                                      <p:cBhvr>
                                        <p:cTn id="7" dur="500"/>
                                        <p:tgtEl>
                                          <p:spTgt spid="8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054"/>
                                        </p:tgtEl>
                                        <p:attrNameLst>
                                          <p:attrName>style.visibility</p:attrName>
                                        </p:attrNameLst>
                                      </p:cBhvr>
                                      <p:to>
                                        <p:strVal val="visible"/>
                                      </p:to>
                                    </p:set>
                                    <p:anim calcmode="lin" valueType="num">
                                      <p:cBhvr>
                                        <p:cTn id="21" dur="500" fill="hold"/>
                                        <p:tgtEl>
                                          <p:spTgt spid="2054"/>
                                        </p:tgtEl>
                                        <p:attrNameLst>
                                          <p:attrName>ppt_w</p:attrName>
                                        </p:attrNameLst>
                                      </p:cBhvr>
                                      <p:tavLst>
                                        <p:tav tm="0">
                                          <p:val>
                                            <p:fltVal val="0"/>
                                          </p:val>
                                        </p:tav>
                                        <p:tav tm="100000">
                                          <p:val>
                                            <p:strVal val="#ppt_w"/>
                                          </p:val>
                                        </p:tav>
                                      </p:tavLst>
                                    </p:anim>
                                    <p:anim calcmode="lin" valueType="num">
                                      <p:cBhvr>
                                        <p:cTn id="22" dur="500" fill="hold"/>
                                        <p:tgtEl>
                                          <p:spTgt spid="2054"/>
                                        </p:tgtEl>
                                        <p:attrNameLst>
                                          <p:attrName>ppt_h</p:attrName>
                                        </p:attrNameLst>
                                      </p:cBhvr>
                                      <p:tavLst>
                                        <p:tav tm="0">
                                          <p:val>
                                            <p:fltVal val="0"/>
                                          </p:val>
                                        </p:tav>
                                        <p:tav tm="100000">
                                          <p:val>
                                            <p:strVal val="#ppt_h"/>
                                          </p:val>
                                        </p:tav>
                                      </p:tavLst>
                                    </p:anim>
                                    <p:animEffect transition="in" filter="fade">
                                      <p:cBhvr>
                                        <p:cTn id="23" dur="500"/>
                                        <p:tgtEl>
                                          <p:spTgt spid="2054"/>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p:cTn id="27" dur="500" fill="hold"/>
                                        <p:tgtEl>
                                          <p:spTgt spid="76"/>
                                        </p:tgtEl>
                                        <p:attrNameLst>
                                          <p:attrName>ppt_w</p:attrName>
                                        </p:attrNameLst>
                                      </p:cBhvr>
                                      <p:tavLst>
                                        <p:tav tm="0">
                                          <p:val>
                                            <p:fltVal val="0"/>
                                          </p:val>
                                        </p:tav>
                                        <p:tav tm="100000">
                                          <p:val>
                                            <p:strVal val="#ppt_w"/>
                                          </p:val>
                                        </p:tav>
                                      </p:tavLst>
                                    </p:anim>
                                    <p:anim calcmode="lin" valueType="num">
                                      <p:cBhvr>
                                        <p:cTn id="28" dur="500" fill="hold"/>
                                        <p:tgtEl>
                                          <p:spTgt spid="76"/>
                                        </p:tgtEl>
                                        <p:attrNameLst>
                                          <p:attrName>ppt_h</p:attrName>
                                        </p:attrNameLst>
                                      </p:cBhvr>
                                      <p:tavLst>
                                        <p:tav tm="0">
                                          <p:val>
                                            <p:fltVal val="0"/>
                                          </p:val>
                                        </p:tav>
                                        <p:tav tm="100000">
                                          <p:val>
                                            <p:strVal val="#ppt_h"/>
                                          </p:val>
                                        </p:tav>
                                      </p:tavLst>
                                    </p:anim>
                                    <p:animEffect transition="in" filter="fade">
                                      <p:cBhvr>
                                        <p:cTn id="29" dur="500"/>
                                        <p:tgtEl>
                                          <p:spTgt spid="76"/>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2058"/>
                                        </p:tgtEl>
                                        <p:attrNameLst>
                                          <p:attrName>style.visibility</p:attrName>
                                        </p:attrNameLst>
                                      </p:cBhvr>
                                      <p:to>
                                        <p:strVal val="visible"/>
                                      </p:to>
                                    </p:set>
                                    <p:anim calcmode="lin" valueType="num">
                                      <p:cBhvr>
                                        <p:cTn id="33" dur="500" fill="hold"/>
                                        <p:tgtEl>
                                          <p:spTgt spid="2058"/>
                                        </p:tgtEl>
                                        <p:attrNameLst>
                                          <p:attrName>ppt_w</p:attrName>
                                        </p:attrNameLst>
                                      </p:cBhvr>
                                      <p:tavLst>
                                        <p:tav tm="0">
                                          <p:val>
                                            <p:fltVal val="0"/>
                                          </p:val>
                                        </p:tav>
                                        <p:tav tm="100000">
                                          <p:val>
                                            <p:strVal val="#ppt_w"/>
                                          </p:val>
                                        </p:tav>
                                      </p:tavLst>
                                    </p:anim>
                                    <p:anim calcmode="lin" valueType="num">
                                      <p:cBhvr>
                                        <p:cTn id="34" dur="500" fill="hold"/>
                                        <p:tgtEl>
                                          <p:spTgt spid="2058"/>
                                        </p:tgtEl>
                                        <p:attrNameLst>
                                          <p:attrName>ppt_h</p:attrName>
                                        </p:attrNameLst>
                                      </p:cBhvr>
                                      <p:tavLst>
                                        <p:tav tm="0">
                                          <p:val>
                                            <p:fltVal val="0"/>
                                          </p:val>
                                        </p:tav>
                                        <p:tav tm="100000">
                                          <p:val>
                                            <p:strVal val="#ppt_h"/>
                                          </p:val>
                                        </p:tav>
                                      </p:tavLst>
                                    </p:anim>
                                    <p:animEffect transition="in" filter="fade">
                                      <p:cBhvr>
                                        <p:cTn id="35" dur="500"/>
                                        <p:tgtEl>
                                          <p:spTgt spid="2058"/>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 calcmode="lin" valueType="num">
                                      <p:cBhvr>
                                        <p:cTn id="39" dur="500" fill="hold"/>
                                        <p:tgtEl>
                                          <p:spTgt spid="70"/>
                                        </p:tgtEl>
                                        <p:attrNameLst>
                                          <p:attrName>ppt_w</p:attrName>
                                        </p:attrNameLst>
                                      </p:cBhvr>
                                      <p:tavLst>
                                        <p:tav tm="0">
                                          <p:val>
                                            <p:fltVal val="0"/>
                                          </p:val>
                                        </p:tav>
                                        <p:tav tm="100000">
                                          <p:val>
                                            <p:strVal val="#ppt_w"/>
                                          </p:val>
                                        </p:tav>
                                      </p:tavLst>
                                    </p:anim>
                                    <p:anim calcmode="lin" valueType="num">
                                      <p:cBhvr>
                                        <p:cTn id="40" dur="500" fill="hold"/>
                                        <p:tgtEl>
                                          <p:spTgt spid="70"/>
                                        </p:tgtEl>
                                        <p:attrNameLst>
                                          <p:attrName>ppt_h</p:attrName>
                                        </p:attrNameLst>
                                      </p:cBhvr>
                                      <p:tavLst>
                                        <p:tav tm="0">
                                          <p:val>
                                            <p:fltVal val="0"/>
                                          </p:val>
                                        </p:tav>
                                        <p:tav tm="100000">
                                          <p:val>
                                            <p:strVal val="#ppt_h"/>
                                          </p:val>
                                        </p:tav>
                                      </p:tavLst>
                                    </p:anim>
                                    <p:animEffect transition="in" filter="fade">
                                      <p:cBhvr>
                                        <p:cTn id="41" dur="500"/>
                                        <p:tgtEl>
                                          <p:spTgt spid="70"/>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2056"/>
                                        </p:tgtEl>
                                        <p:attrNameLst>
                                          <p:attrName>style.visibility</p:attrName>
                                        </p:attrNameLst>
                                      </p:cBhvr>
                                      <p:to>
                                        <p:strVal val="visible"/>
                                      </p:to>
                                    </p:set>
                                    <p:anim calcmode="lin" valueType="num">
                                      <p:cBhvr>
                                        <p:cTn id="45" dur="500" fill="hold"/>
                                        <p:tgtEl>
                                          <p:spTgt spid="2056"/>
                                        </p:tgtEl>
                                        <p:attrNameLst>
                                          <p:attrName>ppt_w</p:attrName>
                                        </p:attrNameLst>
                                      </p:cBhvr>
                                      <p:tavLst>
                                        <p:tav tm="0">
                                          <p:val>
                                            <p:fltVal val="0"/>
                                          </p:val>
                                        </p:tav>
                                        <p:tav tm="100000">
                                          <p:val>
                                            <p:strVal val="#ppt_w"/>
                                          </p:val>
                                        </p:tav>
                                      </p:tavLst>
                                    </p:anim>
                                    <p:anim calcmode="lin" valueType="num">
                                      <p:cBhvr>
                                        <p:cTn id="46" dur="500" fill="hold"/>
                                        <p:tgtEl>
                                          <p:spTgt spid="2056"/>
                                        </p:tgtEl>
                                        <p:attrNameLst>
                                          <p:attrName>ppt_h</p:attrName>
                                        </p:attrNameLst>
                                      </p:cBhvr>
                                      <p:tavLst>
                                        <p:tav tm="0">
                                          <p:val>
                                            <p:fltVal val="0"/>
                                          </p:val>
                                        </p:tav>
                                        <p:tav tm="100000">
                                          <p:val>
                                            <p:strVal val="#ppt_h"/>
                                          </p:val>
                                        </p:tav>
                                      </p:tavLst>
                                    </p:anim>
                                    <p:animEffect transition="in" filter="fade">
                                      <p:cBhvr>
                                        <p:cTn id="47" dur="500"/>
                                        <p:tgtEl>
                                          <p:spTgt spid="2056"/>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 calcmode="lin" valueType="num">
                                      <p:cBhvr>
                                        <p:cTn id="51" dur="500" fill="hold"/>
                                        <p:tgtEl>
                                          <p:spTgt spid="79"/>
                                        </p:tgtEl>
                                        <p:attrNameLst>
                                          <p:attrName>ppt_w</p:attrName>
                                        </p:attrNameLst>
                                      </p:cBhvr>
                                      <p:tavLst>
                                        <p:tav tm="0">
                                          <p:val>
                                            <p:fltVal val="0"/>
                                          </p:val>
                                        </p:tav>
                                        <p:tav tm="100000">
                                          <p:val>
                                            <p:strVal val="#ppt_w"/>
                                          </p:val>
                                        </p:tav>
                                      </p:tavLst>
                                    </p:anim>
                                    <p:anim calcmode="lin" valueType="num">
                                      <p:cBhvr>
                                        <p:cTn id="52" dur="500" fill="hold"/>
                                        <p:tgtEl>
                                          <p:spTgt spid="79"/>
                                        </p:tgtEl>
                                        <p:attrNameLst>
                                          <p:attrName>ppt_h</p:attrName>
                                        </p:attrNameLst>
                                      </p:cBhvr>
                                      <p:tavLst>
                                        <p:tav tm="0">
                                          <p:val>
                                            <p:fltVal val="0"/>
                                          </p:val>
                                        </p:tav>
                                        <p:tav tm="100000">
                                          <p:val>
                                            <p:strVal val="#ppt_h"/>
                                          </p:val>
                                        </p:tav>
                                      </p:tavLst>
                                    </p:anim>
                                    <p:animEffect transition="in" filter="fade">
                                      <p:cBhvr>
                                        <p:cTn id="53" dur="500"/>
                                        <p:tgtEl>
                                          <p:spTgt spid="79"/>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2060"/>
                                        </p:tgtEl>
                                        <p:attrNameLst>
                                          <p:attrName>style.visibility</p:attrName>
                                        </p:attrNameLst>
                                      </p:cBhvr>
                                      <p:to>
                                        <p:strVal val="visible"/>
                                      </p:to>
                                    </p:set>
                                    <p:anim calcmode="lin" valueType="num">
                                      <p:cBhvr>
                                        <p:cTn id="57" dur="500" fill="hold"/>
                                        <p:tgtEl>
                                          <p:spTgt spid="2060"/>
                                        </p:tgtEl>
                                        <p:attrNameLst>
                                          <p:attrName>ppt_w</p:attrName>
                                        </p:attrNameLst>
                                      </p:cBhvr>
                                      <p:tavLst>
                                        <p:tav tm="0">
                                          <p:val>
                                            <p:fltVal val="0"/>
                                          </p:val>
                                        </p:tav>
                                        <p:tav tm="100000">
                                          <p:val>
                                            <p:strVal val="#ppt_w"/>
                                          </p:val>
                                        </p:tav>
                                      </p:tavLst>
                                    </p:anim>
                                    <p:anim calcmode="lin" valueType="num">
                                      <p:cBhvr>
                                        <p:cTn id="58" dur="500" fill="hold"/>
                                        <p:tgtEl>
                                          <p:spTgt spid="2060"/>
                                        </p:tgtEl>
                                        <p:attrNameLst>
                                          <p:attrName>ppt_h</p:attrName>
                                        </p:attrNameLst>
                                      </p:cBhvr>
                                      <p:tavLst>
                                        <p:tav tm="0">
                                          <p:val>
                                            <p:fltVal val="0"/>
                                          </p:val>
                                        </p:tav>
                                        <p:tav tm="100000">
                                          <p:val>
                                            <p:strVal val="#ppt_h"/>
                                          </p:val>
                                        </p:tav>
                                      </p:tavLst>
                                    </p:anim>
                                    <p:animEffect transition="in" filter="fade">
                                      <p:cBhvr>
                                        <p:cTn id="59" dur="500"/>
                                        <p:tgtEl>
                                          <p:spTgt spid="2060"/>
                                        </p:tgtEl>
                                      </p:cBhvr>
                                    </p:animEffect>
                                  </p:childTnLst>
                                </p:cTn>
                              </p:par>
                            </p:childTnLst>
                          </p:cTn>
                        </p:par>
                        <p:par>
                          <p:cTn id="60" fill="hold">
                            <p:stCondLst>
                              <p:cond delay="5000"/>
                            </p:stCondLst>
                            <p:childTnLst>
                              <p:par>
                                <p:cTn id="61" presetID="53" presetClass="entr" presetSubtype="16" fill="hold" nodeType="after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p:cTn id="63" dur="500" fill="hold"/>
                                        <p:tgtEl>
                                          <p:spTgt spid="73"/>
                                        </p:tgtEl>
                                        <p:attrNameLst>
                                          <p:attrName>ppt_w</p:attrName>
                                        </p:attrNameLst>
                                      </p:cBhvr>
                                      <p:tavLst>
                                        <p:tav tm="0">
                                          <p:val>
                                            <p:fltVal val="0"/>
                                          </p:val>
                                        </p:tav>
                                        <p:tav tm="100000">
                                          <p:val>
                                            <p:strVal val="#ppt_w"/>
                                          </p:val>
                                        </p:tav>
                                      </p:tavLst>
                                    </p:anim>
                                    <p:anim calcmode="lin" valueType="num">
                                      <p:cBhvr>
                                        <p:cTn id="64" dur="500" fill="hold"/>
                                        <p:tgtEl>
                                          <p:spTgt spid="73"/>
                                        </p:tgtEl>
                                        <p:attrNameLst>
                                          <p:attrName>ppt_h</p:attrName>
                                        </p:attrNameLst>
                                      </p:cBhvr>
                                      <p:tavLst>
                                        <p:tav tm="0">
                                          <p:val>
                                            <p:fltVal val="0"/>
                                          </p:val>
                                        </p:tav>
                                        <p:tav tm="100000">
                                          <p:val>
                                            <p:strVal val="#ppt_h"/>
                                          </p:val>
                                        </p:tav>
                                      </p:tavLst>
                                    </p:anim>
                                    <p:animEffect transition="in" filter="fade">
                                      <p:cBhvr>
                                        <p:cTn id="6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1981200" y="187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3200" b="1" dirty="0" smtClean="0">
                <a:latin typeface="Roboto" pitchFamily="2" charset="0"/>
                <a:ea typeface="Roboto" pitchFamily="2" charset="0"/>
                <a:cs typeface="Roboto" pitchFamily="2" charset="0"/>
              </a:rPr>
              <a:t>CORE IDEAS</a:t>
            </a:r>
            <a:endParaRPr lang="en-US" altLang="en-US" dirty="0">
              <a:latin typeface="Roboto" pitchFamily="2" charset="0"/>
              <a:ea typeface="Roboto" pitchFamily="2" charset="0"/>
              <a:cs typeface="Roboto" pitchFamily="2" charset="0"/>
            </a:endParaRPr>
          </a:p>
        </p:txBody>
      </p:sp>
      <p:sp>
        <p:nvSpPr>
          <p:cNvPr id="4" name="Title 5"/>
          <p:cNvSpPr txBox="1">
            <a:spLocks/>
          </p:cNvSpPr>
          <p:nvPr/>
        </p:nvSpPr>
        <p:spPr bwMode="auto">
          <a:xfrm>
            <a:off x="1981200" y="246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57" name="TextBox 56"/>
          <p:cNvSpPr txBox="1"/>
          <p:nvPr/>
        </p:nvSpPr>
        <p:spPr>
          <a:xfrm>
            <a:off x="108426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a:t>
            </a:r>
          </a:p>
        </p:txBody>
      </p:sp>
      <p:sp>
        <p:nvSpPr>
          <p:cNvPr id="58" name="TextBox 57"/>
          <p:cNvSpPr txBox="1"/>
          <p:nvPr/>
        </p:nvSpPr>
        <p:spPr>
          <a:xfrm>
            <a:off x="459581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sp>
        <p:nvSpPr>
          <p:cNvPr id="59" name="TextBox 58"/>
          <p:cNvSpPr txBox="1"/>
          <p:nvPr/>
        </p:nvSpPr>
        <p:spPr>
          <a:xfrm>
            <a:off x="8105775" y="3333750"/>
            <a:ext cx="3019425"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pic>
        <p:nvPicPr>
          <p:cNvPr id="46" name="Picture 6" descr="Kết quả hình ảnh cho IDEA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213" y="442440"/>
            <a:ext cx="1453036" cy="145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983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285">
                                          <p:stCondLst>
                                            <p:cond delay="0"/>
                                          </p:stCondLst>
                                        </p:cTn>
                                        <p:tgtEl>
                                          <p:spTgt spid="46"/>
                                        </p:tgtEl>
                                      </p:cBhvr>
                                    </p:animEffect>
                                    <p:anim calcmode="lin" valueType="num">
                                      <p:cBhvr>
                                        <p:cTn id="8" dur="896"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9" dur="326"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0" dur="326" tmFilter="0, 0; 0.125,0.2665; 0.25,0.4; 0.375,0.465; 0.5,0.5;  0.625,0.535; 0.75,0.6; 0.875,0.7335; 1,1">
                                          <p:stCondLst>
                                            <p:cond delay="326"/>
                                          </p:stCondLst>
                                        </p:cTn>
                                        <p:tgtEl>
                                          <p:spTgt spid="46"/>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651"/>
                                          </p:stCondLst>
                                        </p:cTn>
                                        <p:tgtEl>
                                          <p:spTgt spid="46"/>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999"/>
                                          </p:stCondLst>
                                        </p:cTn>
                                        <p:tgtEl>
                                          <p:spTgt spid="46"/>
                                        </p:tgtEl>
                                        <p:attrNameLst>
                                          <p:attrName>ppt_y</p:attrName>
                                        </p:attrNameLst>
                                      </p:cBhvr>
                                      <p:tavLst>
                                        <p:tav tm="0" fmla="#ppt_y-sin(pi*$)/81">
                                          <p:val>
                                            <p:fltVal val="0"/>
                                          </p:val>
                                        </p:tav>
                                        <p:tav tm="100000">
                                          <p:val>
                                            <p:fltVal val="1"/>
                                          </p:val>
                                        </p:tav>
                                      </p:tavLst>
                                    </p:anim>
                                    <p:animScale>
                                      <p:cBhvr>
                                        <p:cTn id="13" dur="1">
                                          <p:stCondLst>
                                            <p:cond delay="320"/>
                                          </p:stCondLst>
                                        </p:cTn>
                                        <p:tgtEl>
                                          <p:spTgt spid="46"/>
                                        </p:tgtEl>
                                      </p:cBhvr>
                                      <p:to x="100000" y="60000"/>
                                    </p:animScale>
                                    <p:animScale>
                                      <p:cBhvr>
                                        <p:cTn id="14" dur="1" decel="50000">
                                          <p:stCondLst>
                                            <p:cond delay="332"/>
                                          </p:stCondLst>
                                        </p:cTn>
                                        <p:tgtEl>
                                          <p:spTgt spid="46"/>
                                        </p:tgtEl>
                                      </p:cBhvr>
                                      <p:to x="100000" y="100000"/>
                                    </p:animScale>
                                    <p:animScale>
                                      <p:cBhvr>
                                        <p:cTn id="15" dur="1">
                                          <p:stCondLst>
                                            <p:cond delay="645"/>
                                          </p:stCondLst>
                                        </p:cTn>
                                        <p:tgtEl>
                                          <p:spTgt spid="46"/>
                                        </p:tgtEl>
                                      </p:cBhvr>
                                      <p:to x="100000" y="80000"/>
                                    </p:animScale>
                                    <p:animScale>
                                      <p:cBhvr>
                                        <p:cTn id="16" dur="1" decel="50000">
                                          <p:stCondLst>
                                            <p:cond delay="658"/>
                                          </p:stCondLst>
                                        </p:cTn>
                                        <p:tgtEl>
                                          <p:spTgt spid="46"/>
                                        </p:tgtEl>
                                      </p:cBhvr>
                                      <p:to x="100000" y="100000"/>
                                    </p:animScale>
                                    <p:animScale>
                                      <p:cBhvr>
                                        <p:cTn id="17" dur="1">
                                          <p:stCondLst>
                                            <p:cond delay="999"/>
                                          </p:stCondLst>
                                        </p:cTn>
                                        <p:tgtEl>
                                          <p:spTgt spid="46"/>
                                        </p:tgtEl>
                                      </p:cBhvr>
                                      <p:to x="100000" y="90000"/>
                                    </p:animScale>
                                    <p:animScale>
                                      <p:cBhvr>
                                        <p:cTn id="18" dur="1" decel="50000">
                                          <p:stCondLst>
                                            <p:cond delay="999"/>
                                          </p:stCondLst>
                                        </p:cTn>
                                        <p:tgtEl>
                                          <p:spTgt spid="46"/>
                                        </p:tgtEl>
                                      </p:cBhvr>
                                      <p:to x="100000" y="100000"/>
                                    </p:animScale>
                                    <p:animScale>
                                      <p:cBhvr>
                                        <p:cTn id="19" dur="1">
                                          <p:stCondLst>
                                            <p:cond delay="999"/>
                                          </p:stCondLst>
                                        </p:cTn>
                                        <p:tgtEl>
                                          <p:spTgt spid="46"/>
                                        </p:tgtEl>
                                      </p:cBhvr>
                                      <p:to x="100000" y="95000"/>
                                    </p:animScale>
                                    <p:animScale>
                                      <p:cBhvr>
                                        <p:cTn id="20" dur="1" decel="50000">
                                          <p:stCondLst>
                                            <p:cond delay="999"/>
                                          </p:stCondLst>
                                        </p:cTn>
                                        <p:tgtEl>
                                          <p:spTgt spid="4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285">
                                          <p:stCondLst>
                                            <p:cond delay="0"/>
                                          </p:stCondLst>
                                        </p:cTn>
                                        <p:tgtEl>
                                          <p:spTgt spid="3"/>
                                        </p:tgtEl>
                                      </p:cBhvr>
                                    </p:animEffect>
                                    <p:anim calcmode="lin" valueType="num">
                                      <p:cBhvr>
                                        <p:cTn id="24" dur="89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32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326" tmFilter="0, 0; 0.125,0.2665; 0.25,0.4; 0.375,0.465; 0.5,0.5;  0.625,0.535; 0.75,0.6; 0.875,0.7335; 1,1">
                                          <p:stCondLst>
                                            <p:cond delay="326"/>
                                          </p:stCondLst>
                                        </p:cTn>
                                        <p:tgtEl>
                                          <p:spTgt spid="3"/>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651"/>
                                          </p:stCondLst>
                                        </p:cTn>
                                        <p:tgtEl>
                                          <p:spTgt spid="3"/>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999"/>
                                          </p:stCondLst>
                                        </p:cTn>
                                        <p:tgtEl>
                                          <p:spTgt spid="3"/>
                                        </p:tgtEl>
                                        <p:attrNameLst>
                                          <p:attrName>ppt_y</p:attrName>
                                        </p:attrNameLst>
                                      </p:cBhvr>
                                      <p:tavLst>
                                        <p:tav tm="0" fmla="#ppt_y-sin(pi*$)/81">
                                          <p:val>
                                            <p:fltVal val="0"/>
                                          </p:val>
                                        </p:tav>
                                        <p:tav tm="100000">
                                          <p:val>
                                            <p:fltVal val="1"/>
                                          </p:val>
                                        </p:tav>
                                      </p:tavLst>
                                    </p:anim>
                                    <p:animScale>
                                      <p:cBhvr>
                                        <p:cTn id="29" dur="1">
                                          <p:stCondLst>
                                            <p:cond delay="320"/>
                                          </p:stCondLst>
                                        </p:cTn>
                                        <p:tgtEl>
                                          <p:spTgt spid="3"/>
                                        </p:tgtEl>
                                      </p:cBhvr>
                                      <p:to x="100000" y="60000"/>
                                    </p:animScale>
                                    <p:animScale>
                                      <p:cBhvr>
                                        <p:cTn id="30" dur="1" decel="50000">
                                          <p:stCondLst>
                                            <p:cond delay="332"/>
                                          </p:stCondLst>
                                        </p:cTn>
                                        <p:tgtEl>
                                          <p:spTgt spid="3"/>
                                        </p:tgtEl>
                                      </p:cBhvr>
                                      <p:to x="100000" y="100000"/>
                                    </p:animScale>
                                    <p:animScale>
                                      <p:cBhvr>
                                        <p:cTn id="31" dur="1">
                                          <p:stCondLst>
                                            <p:cond delay="645"/>
                                          </p:stCondLst>
                                        </p:cTn>
                                        <p:tgtEl>
                                          <p:spTgt spid="3"/>
                                        </p:tgtEl>
                                      </p:cBhvr>
                                      <p:to x="100000" y="80000"/>
                                    </p:animScale>
                                    <p:animScale>
                                      <p:cBhvr>
                                        <p:cTn id="32" dur="1" decel="50000">
                                          <p:stCondLst>
                                            <p:cond delay="658"/>
                                          </p:stCondLst>
                                        </p:cTn>
                                        <p:tgtEl>
                                          <p:spTgt spid="3"/>
                                        </p:tgtEl>
                                      </p:cBhvr>
                                      <p:to x="100000" y="100000"/>
                                    </p:animScale>
                                    <p:animScale>
                                      <p:cBhvr>
                                        <p:cTn id="33" dur="1">
                                          <p:stCondLst>
                                            <p:cond delay="999"/>
                                          </p:stCondLst>
                                        </p:cTn>
                                        <p:tgtEl>
                                          <p:spTgt spid="3"/>
                                        </p:tgtEl>
                                      </p:cBhvr>
                                      <p:to x="100000" y="90000"/>
                                    </p:animScale>
                                    <p:animScale>
                                      <p:cBhvr>
                                        <p:cTn id="34" dur="1" decel="50000">
                                          <p:stCondLst>
                                            <p:cond delay="999"/>
                                          </p:stCondLst>
                                        </p:cTn>
                                        <p:tgtEl>
                                          <p:spTgt spid="3"/>
                                        </p:tgtEl>
                                      </p:cBhvr>
                                      <p:to x="100000" y="100000"/>
                                    </p:animScale>
                                    <p:animScale>
                                      <p:cBhvr>
                                        <p:cTn id="35" dur="1">
                                          <p:stCondLst>
                                            <p:cond delay="999"/>
                                          </p:stCondLst>
                                        </p:cTn>
                                        <p:tgtEl>
                                          <p:spTgt spid="3"/>
                                        </p:tgtEl>
                                      </p:cBhvr>
                                      <p:to x="100000" y="95000"/>
                                    </p:animScale>
                                    <p:animScale>
                                      <p:cBhvr>
                                        <p:cTn id="36" dur="1" decel="50000">
                                          <p:stCondLst>
                                            <p:cond delay="999"/>
                                          </p:stCondLst>
                                        </p:cTn>
                                        <p:tgtEl>
                                          <p:spTgt spid="3"/>
                                        </p:tgtEl>
                                      </p:cBhvr>
                                      <p:to x="100000" y="100000"/>
                                    </p:animScale>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2" presetClass="entr" presetSubtype="4"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6" presetClass="entr" presetSubtype="16"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circle(in)">
                                      <p:cBhvr>
                                        <p:cTn id="51"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1981200" y="187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3200" b="1" dirty="0">
                <a:latin typeface="Roboto" pitchFamily="2" charset="0"/>
              </a:rPr>
              <a:t>EXISTING COMPETITORS</a:t>
            </a:r>
            <a:endParaRPr lang="en-US" altLang="en-US" sz="3200" dirty="0"/>
          </a:p>
        </p:txBody>
      </p:sp>
      <p:sp>
        <p:nvSpPr>
          <p:cNvPr id="4" name="Title 5"/>
          <p:cNvSpPr txBox="1">
            <a:spLocks/>
          </p:cNvSpPr>
          <p:nvPr/>
        </p:nvSpPr>
        <p:spPr bwMode="auto">
          <a:xfrm>
            <a:off x="1981200" y="246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57" name="TextBox 56"/>
          <p:cNvSpPr txBox="1"/>
          <p:nvPr/>
        </p:nvSpPr>
        <p:spPr>
          <a:xfrm>
            <a:off x="1275007" y="5413863"/>
            <a:ext cx="4093113" cy="313350"/>
          </a:xfrm>
          <a:prstGeom prst="rect">
            <a:avLst/>
          </a:prstGeom>
          <a:noFill/>
        </p:spPr>
        <p:txBody>
          <a:bodyPr wrap="square" rIns="144000" bIns="36000" spcCol="360000">
            <a:spAutoFit/>
          </a:bodyPr>
          <a:lstStyle/>
          <a:p>
            <a:pPr marL="171450" indent="-171450" algn="ctr">
              <a:buFont typeface="Wingdings" panose="05000000000000000000" pitchFamily="2" charset="2"/>
              <a:buChar char="ü"/>
              <a:defRPr/>
            </a:pPr>
            <a:r>
              <a:rPr lang="en-US" sz="1500" b="1" dirty="0"/>
              <a:t>Schneider Sprinkler Timer and Controller</a:t>
            </a:r>
            <a:endParaRPr lang="en-US" sz="1500" b="1" i="1" dirty="0">
              <a:latin typeface="Lato" panose="020F0502020204030203" pitchFamily="34" charset="0"/>
            </a:endParaRPr>
          </a:p>
        </p:txBody>
      </p:sp>
      <p:sp>
        <p:nvSpPr>
          <p:cNvPr id="58" name="TextBox 57"/>
          <p:cNvSpPr txBox="1"/>
          <p:nvPr/>
        </p:nvSpPr>
        <p:spPr>
          <a:xfrm>
            <a:off x="6869477" y="5397099"/>
            <a:ext cx="3987290" cy="313350"/>
          </a:xfrm>
          <a:prstGeom prst="rect">
            <a:avLst/>
          </a:prstGeom>
          <a:noFill/>
        </p:spPr>
        <p:txBody>
          <a:bodyPr wrap="square" rIns="144000" bIns="36000" spcCol="360000">
            <a:spAutoFit/>
          </a:bodyPr>
          <a:lstStyle/>
          <a:p>
            <a:pPr marL="171450" indent="-171450" algn="ctr">
              <a:buFont typeface="Wingdings" panose="05000000000000000000" pitchFamily="2" charset="2"/>
              <a:buChar char="ü"/>
              <a:defRPr/>
            </a:pPr>
            <a:r>
              <a:rPr lang="en-US" sz="1500" b="1" dirty="0"/>
              <a:t>HT-01 Mobile phone Controller </a:t>
            </a:r>
            <a:endParaRPr lang="en-US" sz="1500" b="1" dirty="0">
              <a:latin typeface="Lato" panose="020F0502020204030203" pitchFamily="34" charset="0"/>
            </a:endParaRPr>
          </a:p>
        </p:txBody>
      </p:sp>
      <p:pic>
        <p:nvPicPr>
          <p:cNvPr id="9" name="Picture 10" descr="Kết quả hình ảnh cho COMPETITOR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121" y="368718"/>
            <a:ext cx="1501356" cy="15013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1380831" y="2786857"/>
            <a:ext cx="3987290" cy="2269172"/>
          </a:xfrm>
          <a:prstGeom prst="rect">
            <a:avLst/>
          </a:prstGeom>
        </p:spPr>
      </p:pic>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6869477" y="2767013"/>
            <a:ext cx="3987290" cy="2289016"/>
          </a:xfrm>
          <a:prstGeom prst="rect">
            <a:avLst/>
          </a:prstGeom>
        </p:spPr>
      </p:pic>
    </p:spTree>
    <p:extLst>
      <p:ext uri="{BB962C8B-B14F-4D97-AF65-F5344CB8AC3E}">
        <p14:creationId xmlns:p14="http://schemas.microsoft.com/office/powerpoint/2010/main" val="3173365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6" presetClass="entr" presetSubtype="16"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2000"/>
                                        <p:tgtEl>
                                          <p:spTgt spid="10"/>
                                        </p:tgtEl>
                                      </p:cBhvr>
                                    </p:animEffect>
                                  </p:childTnLst>
                                </p:cTn>
                              </p:par>
                            </p:childTnLst>
                          </p:cTn>
                        </p:par>
                        <p:par>
                          <p:cTn id="31" fill="hold">
                            <p:stCondLst>
                              <p:cond delay="4500"/>
                            </p:stCondLst>
                            <p:childTnLst>
                              <p:par>
                                <p:cTn id="32" presetID="6" presetClass="entr" presetSubtype="16"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circle(in)">
                                      <p:cBhvr>
                                        <p:cTn id="34"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1981200" y="187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3200" b="1" dirty="0" smtClean="0">
                <a:latin typeface="Roboto" pitchFamily="2" charset="0"/>
              </a:rPr>
              <a:t>ADVANTAGES</a:t>
            </a:r>
            <a:endParaRPr lang="en-US" altLang="en-US" sz="3200" dirty="0"/>
          </a:p>
        </p:txBody>
      </p:sp>
      <p:sp>
        <p:nvSpPr>
          <p:cNvPr id="4" name="Title 5"/>
          <p:cNvSpPr txBox="1">
            <a:spLocks/>
          </p:cNvSpPr>
          <p:nvPr/>
        </p:nvSpPr>
        <p:spPr bwMode="auto">
          <a:xfrm>
            <a:off x="1981200" y="246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57" name="TextBox 56"/>
          <p:cNvSpPr txBox="1"/>
          <p:nvPr/>
        </p:nvSpPr>
        <p:spPr>
          <a:xfrm>
            <a:off x="108426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a:t>
            </a:r>
          </a:p>
        </p:txBody>
      </p:sp>
      <p:sp>
        <p:nvSpPr>
          <p:cNvPr id="58" name="TextBox 57"/>
          <p:cNvSpPr txBox="1"/>
          <p:nvPr/>
        </p:nvSpPr>
        <p:spPr>
          <a:xfrm>
            <a:off x="459581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sp>
        <p:nvSpPr>
          <p:cNvPr id="59" name="TextBox 58"/>
          <p:cNvSpPr txBox="1"/>
          <p:nvPr/>
        </p:nvSpPr>
        <p:spPr>
          <a:xfrm>
            <a:off x="8105775" y="3333750"/>
            <a:ext cx="3019425"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pic>
        <p:nvPicPr>
          <p:cNvPr id="10" name="Picture 8" descr="Kết quả hình ảnh cho ADVANTAG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862" y="148338"/>
            <a:ext cx="1721737" cy="172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2987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 presetClass="entr" presetSubtype="4"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1981200" y="187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3200" b="1" dirty="0" smtClean="0">
                <a:latin typeface="Roboto" pitchFamily="2" charset="0"/>
              </a:rPr>
              <a:t>WHY ANDROID?</a:t>
            </a:r>
            <a:endParaRPr lang="en-US" altLang="en-US" sz="3200" dirty="0"/>
          </a:p>
        </p:txBody>
      </p:sp>
      <p:sp>
        <p:nvSpPr>
          <p:cNvPr id="4" name="Title 5"/>
          <p:cNvSpPr txBox="1">
            <a:spLocks/>
          </p:cNvSpPr>
          <p:nvPr/>
        </p:nvSpPr>
        <p:spPr bwMode="auto">
          <a:xfrm>
            <a:off x="1981200" y="246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endParaRPr lang="en-US" altLang="en-US" sz="1000" dirty="0">
              <a:solidFill>
                <a:schemeClr val="bg1"/>
              </a:solidFill>
              <a:latin typeface="Roboto" pitchFamily="2" charset="0"/>
              <a:ea typeface="Roboto" pitchFamily="2" charset="0"/>
              <a:cs typeface="Roboto" pitchFamily="2" charset="0"/>
            </a:endParaRPr>
          </a:p>
        </p:txBody>
      </p:sp>
      <p:sp>
        <p:nvSpPr>
          <p:cNvPr id="57" name="TextBox 56"/>
          <p:cNvSpPr txBox="1"/>
          <p:nvPr/>
        </p:nvSpPr>
        <p:spPr>
          <a:xfrm>
            <a:off x="108426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a:t>
            </a:r>
          </a:p>
        </p:txBody>
      </p:sp>
      <p:sp>
        <p:nvSpPr>
          <p:cNvPr id="58" name="TextBox 57"/>
          <p:cNvSpPr txBox="1"/>
          <p:nvPr/>
        </p:nvSpPr>
        <p:spPr>
          <a:xfrm>
            <a:off x="4595813" y="3333750"/>
            <a:ext cx="3017837"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sp>
        <p:nvSpPr>
          <p:cNvPr id="59" name="TextBox 58"/>
          <p:cNvSpPr txBox="1"/>
          <p:nvPr/>
        </p:nvSpPr>
        <p:spPr>
          <a:xfrm>
            <a:off x="8105775" y="3333750"/>
            <a:ext cx="3019425" cy="2236788"/>
          </a:xfrm>
          <a:prstGeom prst="rect">
            <a:avLst/>
          </a:prstGeom>
          <a:noFill/>
        </p:spPr>
        <p:txBody>
          <a:bodyPr rIns="144000" bIns="36000" spcCol="360000">
            <a:spAutoFit/>
          </a:bodyPr>
          <a:lstStyle/>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Contrary to popular belief, Lorem Ipsum is not simply random text. It has roots in a piece of classical Latin literature from 45 BC.</a:t>
            </a:r>
          </a:p>
          <a:p>
            <a:pPr algn="just" eaLnBrk="1" fontAlgn="auto" hangingPunct="1">
              <a:spcBef>
                <a:spcPts val="0"/>
              </a:spcBef>
              <a:spcAft>
                <a:spcPts val="0"/>
              </a:spcAft>
              <a:defRPr/>
            </a:pPr>
            <a:endParaRPr lang="en-US" sz="1000" b="1" i="1"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b="1" i="1" dirty="0">
                <a:latin typeface="Lato" panose="020F0502020204030203" pitchFamily="34" charset="0"/>
              </a:rPr>
              <a:t>Contrary to popular belief </a:t>
            </a:r>
            <a:r>
              <a:rPr lang="en-US" sz="1000" dirty="0">
                <a:latin typeface="Lato" panose="020F0502020204030203" pitchFamily="34" charset="0"/>
              </a:rPr>
              <a:t>It has roots in a piece of classical Latin literature from 45 BC. </a:t>
            </a:r>
          </a:p>
          <a:p>
            <a:pPr algn="just" eaLnBrk="1" fontAlgn="auto" hangingPunct="1">
              <a:spcBef>
                <a:spcPts val="0"/>
              </a:spcBef>
              <a:spcAft>
                <a:spcPts val="0"/>
              </a:spcAft>
              <a:defRPr/>
            </a:pPr>
            <a:endParaRPr lang="en-US" sz="1000" dirty="0">
              <a:latin typeface="Lato" panose="020F0502020204030203" pitchFamily="34" charset="0"/>
            </a:endParaRPr>
          </a:p>
          <a:p>
            <a:pPr marL="171450" indent="-171450" algn="just" eaLnBrk="1" fontAlgn="auto" hangingPunct="1">
              <a:spcBef>
                <a:spcPts val="0"/>
              </a:spcBef>
              <a:spcAft>
                <a:spcPts val="0"/>
              </a:spcAft>
              <a:buFont typeface="Wingdings" panose="05000000000000000000" pitchFamily="2" charset="2"/>
              <a:buChar char="ü"/>
              <a:defRPr/>
            </a:pPr>
            <a:r>
              <a:rPr lang="en-US" sz="1000" dirty="0">
                <a:latin typeface="Lato" panose="020F0502020204030203" pitchFamily="34"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a:t>
            </a:r>
          </a:p>
        </p:txBody>
      </p:sp>
      <p:pic>
        <p:nvPicPr>
          <p:cNvPr id="9" name="Picture 12" descr="Kết quả hình ảnh cho android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510" y="401095"/>
            <a:ext cx="1468980" cy="146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562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par>
                          <p:cTn id="37" fill="hold">
                            <p:stCondLst>
                              <p:cond delay="2000"/>
                            </p:stCondLst>
                            <p:childTnLst>
                              <p:par>
                                <p:cTn id="38" presetID="2" presetClass="entr" presetSubtype="4"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4"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 calcmode="lin" valueType="num">
                                      <p:cBhvr additive="base">
                                        <p:cTn id="45" dur="500" fill="hold"/>
                                        <p:tgtEl>
                                          <p:spTgt spid="58"/>
                                        </p:tgtEl>
                                        <p:attrNameLst>
                                          <p:attrName>ppt_x</p:attrName>
                                        </p:attrNameLst>
                                      </p:cBhvr>
                                      <p:tavLst>
                                        <p:tav tm="0">
                                          <p:val>
                                            <p:strVal val="#ppt_x"/>
                                          </p:val>
                                        </p:tav>
                                        <p:tav tm="100000">
                                          <p:val>
                                            <p:strVal val="#ppt_x"/>
                                          </p:val>
                                        </p:tav>
                                      </p:tavLst>
                                    </p:anim>
                                    <p:anim calcmode="lin" valueType="num">
                                      <p:cBhvr additive="base">
                                        <p:cTn id="46" dur="500" fill="hold"/>
                                        <p:tgtEl>
                                          <p:spTgt spid="58"/>
                                        </p:tgtEl>
                                        <p:attrNameLst>
                                          <p:attrName>ppt_y</p:attrName>
                                        </p:attrNameLst>
                                      </p:cBhvr>
                                      <p:tavLst>
                                        <p:tav tm="0">
                                          <p:val>
                                            <p:strVal val="1+#ppt_h/2"/>
                                          </p:val>
                                        </p:tav>
                                        <p:tav tm="100000">
                                          <p:val>
                                            <p:strVal val="#ppt_y"/>
                                          </p:val>
                                        </p:tav>
                                      </p:tavLst>
                                    </p:anim>
                                  </p:childTnLst>
                                </p:cTn>
                              </p:par>
                            </p:childTnLst>
                          </p:cTn>
                        </p:par>
                        <p:par>
                          <p:cTn id="47" fill="hold">
                            <p:stCondLst>
                              <p:cond delay="3000"/>
                            </p:stCondLst>
                            <p:childTnLst>
                              <p:par>
                                <p:cTn id="48" presetID="22" presetClass="entr" presetSubtype="4"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down)">
                                      <p:cBhvr>
                                        <p:cTn id="5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txBox="1">
            <a:spLocks/>
          </p:cNvSpPr>
          <p:nvPr/>
        </p:nvSpPr>
        <p:spPr bwMode="auto">
          <a:xfrm>
            <a:off x="1968321" y="35600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3200" b="1" dirty="0" smtClean="0">
                <a:latin typeface="Roboto" pitchFamily="2" charset="0"/>
                <a:ea typeface="Roboto" pitchFamily="2" charset="0"/>
                <a:cs typeface="Roboto" pitchFamily="2" charset="0"/>
              </a:rPr>
              <a:t>II. PROJECT </a:t>
            </a:r>
            <a:r>
              <a:rPr lang="en-US" altLang="en-US" sz="3200" b="1" dirty="0" smtClean="0">
                <a:latin typeface="Roboto" pitchFamily="2" charset="0"/>
                <a:ea typeface="Roboto" pitchFamily="2" charset="0"/>
                <a:cs typeface="Roboto" pitchFamily="2" charset="0"/>
              </a:rPr>
              <a:t>MANAGEMENT</a:t>
            </a:r>
            <a:endParaRPr lang="en-US" altLang="en-US" dirty="0">
              <a:latin typeface="Roboto" pitchFamily="2" charset="0"/>
              <a:ea typeface="Roboto" pitchFamily="2" charset="0"/>
              <a:cs typeface="Roboto" pitchFamily="2" charset="0"/>
            </a:endParaRPr>
          </a:p>
        </p:txBody>
      </p:sp>
      <p:sp>
        <p:nvSpPr>
          <p:cNvPr id="13" name="Title 5"/>
          <p:cNvSpPr txBox="1">
            <a:spLocks/>
          </p:cNvSpPr>
          <p:nvPr/>
        </p:nvSpPr>
        <p:spPr bwMode="auto">
          <a:xfrm>
            <a:off x="1968321" y="4152213"/>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400" dirty="0">
                <a:latin typeface="Roboto" pitchFamily="2" charset="0"/>
                <a:ea typeface="Roboto" pitchFamily="2" charset="0"/>
                <a:cs typeface="Roboto" pitchFamily="2" charset="0"/>
              </a:rPr>
              <a:t>a look at our presentation agenda!</a:t>
            </a:r>
            <a:endParaRPr lang="en-US" altLang="en-US" sz="1000" dirty="0">
              <a:latin typeface="Roboto" pitchFamily="2" charset="0"/>
              <a:ea typeface="Roboto" pitchFamily="2" charset="0"/>
              <a:cs typeface="Roboto" pitchFamily="2" charset="0"/>
            </a:endParaRPr>
          </a:p>
        </p:txBody>
      </p:sp>
      <p:pic>
        <p:nvPicPr>
          <p:cNvPr id="1028" name="Picture 4" descr="Kết quả hình ảnh cho project mana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609" y="1531120"/>
            <a:ext cx="2325024" cy="232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7169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1473</TotalTime>
  <Words>1261</Words>
  <Application>Microsoft Office PowerPoint</Application>
  <PresentationFormat>Widescreen</PresentationFormat>
  <Paragraphs>202</Paragraphs>
  <Slides>31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BRUSHSTRIKE</vt:lpstr>
      <vt:lpstr>Calibri</vt:lpstr>
      <vt:lpstr>Century Gothic</vt:lpstr>
      <vt:lpstr>Lato</vt:lpstr>
      <vt:lpstr>Roboto</vt:lpstr>
      <vt:lpstr>Roboto Light</vt:lpstr>
      <vt:lpstr>Wingdings</vt:lpstr>
      <vt:lpstr>Wingdings 3</vt:lpstr>
      <vt:lpstr>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khang pham quang</dc:creator>
  <cp:lastModifiedBy>khang pham quang</cp:lastModifiedBy>
  <cp:revision>146</cp:revision>
  <dcterms:created xsi:type="dcterms:W3CDTF">2017-08-15T07:26:22Z</dcterms:created>
  <dcterms:modified xsi:type="dcterms:W3CDTF">2017-08-19T17:40:48Z</dcterms:modified>
</cp:coreProperties>
</file>